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theme/theme7.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8.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74" r:id="rId4"/>
    <p:sldMasterId id="2147483676" r:id="rId5"/>
    <p:sldMasterId id="2147483678" r:id="rId6"/>
    <p:sldMasterId id="2147483690" r:id="rId7"/>
    <p:sldMasterId id="2147483692" r:id="rId8"/>
    <p:sldMasterId id="2147483704" r:id="rId9"/>
  </p:sldMasterIdLst>
  <p:notesMasterIdLst>
    <p:notesMasterId r:id="rId44"/>
  </p:notesMasterIdLst>
  <p:sldIdLst>
    <p:sldId id="256" r:id="rId10"/>
    <p:sldId id="541" r:id="rId11"/>
    <p:sldId id="487" r:id="rId12"/>
    <p:sldId id="579" r:id="rId13"/>
    <p:sldId id="543" r:id="rId14"/>
    <p:sldId id="595" r:id="rId15"/>
    <p:sldId id="596" r:id="rId16"/>
    <p:sldId id="257" r:id="rId17"/>
    <p:sldId id="629" r:id="rId18"/>
    <p:sldId id="630" r:id="rId19"/>
    <p:sldId id="631" r:id="rId20"/>
    <p:sldId id="547" r:id="rId21"/>
    <p:sldId id="548" r:id="rId22"/>
    <p:sldId id="619" r:id="rId23"/>
    <p:sldId id="550" r:id="rId24"/>
    <p:sldId id="551" r:id="rId25"/>
    <p:sldId id="632" r:id="rId26"/>
    <p:sldId id="553" r:id="rId27"/>
    <p:sldId id="456" r:id="rId28"/>
    <p:sldId id="458" r:id="rId29"/>
    <p:sldId id="460" r:id="rId30"/>
    <p:sldId id="600" r:id="rId31"/>
    <p:sldId id="633" r:id="rId32"/>
    <p:sldId id="620" r:id="rId33"/>
    <p:sldId id="621" r:id="rId34"/>
    <p:sldId id="622" r:id="rId35"/>
    <p:sldId id="623" r:id="rId36"/>
    <p:sldId id="624" r:id="rId37"/>
    <p:sldId id="561" r:id="rId38"/>
    <p:sldId id="562" r:id="rId39"/>
    <p:sldId id="563" r:id="rId40"/>
    <p:sldId id="566" r:id="rId41"/>
    <p:sldId id="594" r:id="rId42"/>
    <p:sldId id="59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9C5E25-6651-416C-9FCC-E83C68E369CE}" v="2379" dt="2022-05-11T05:25:51.9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80567" autoAdjust="0"/>
  </p:normalViewPr>
  <p:slideViewPr>
    <p:cSldViewPr snapToGrid="0">
      <p:cViewPr>
        <p:scale>
          <a:sx n="200" d="100"/>
          <a:sy n="200" d="100"/>
        </p:scale>
        <p:origin x="5214" y="-1962"/>
      </p:cViewPr>
      <p:guideLst/>
    </p:cSldViewPr>
  </p:slideViewPr>
  <p:notesTextViewPr>
    <p:cViewPr>
      <p:scale>
        <a:sx n="3" d="2"/>
        <a:sy n="3" d="2"/>
      </p:scale>
      <p:origin x="0" y="0"/>
    </p:cViewPr>
  </p:notesTextViewPr>
  <p:notesViewPr>
    <p:cSldViewPr snapToGrid="0">
      <p:cViewPr varScale="1">
        <p:scale>
          <a:sx n="98" d="100"/>
          <a:sy n="98" d="100"/>
        </p:scale>
        <p:origin x="27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microsoft.com/office/2016/11/relationships/changesInfo" Target="changesInfos/changesInfo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129C5E25-6651-416C-9FCC-E83C68E369CE}"/>
    <pc:docChg chg="undo redo custSel addSld delSld modSld">
      <pc:chgData name="Michael MacCoss" userId="afbd1c96-5255-4d89-b6b4-1a00a15797b0" providerId="ADAL" clId="{129C5E25-6651-416C-9FCC-E83C68E369CE}" dt="2022-05-11T05:25:32.483" v="4061"/>
      <pc:docMkLst>
        <pc:docMk/>
      </pc:docMkLst>
      <pc:sldChg chg="delSp modSp mod">
        <pc:chgData name="Michael MacCoss" userId="afbd1c96-5255-4d89-b6b4-1a00a15797b0" providerId="ADAL" clId="{129C5E25-6651-416C-9FCC-E83C68E369CE}" dt="2022-05-11T03:12:05.919" v="47" actId="1076"/>
        <pc:sldMkLst>
          <pc:docMk/>
          <pc:sldMk cId="3537885542" sldId="256"/>
        </pc:sldMkLst>
        <pc:spChg chg="mod">
          <ac:chgData name="Michael MacCoss" userId="afbd1c96-5255-4d89-b6b4-1a00a15797b0" providerId="ADAL" clId="{129C5E25-6651-416C-9FCC-E83C68E369CE}" dt="2022-05-11T03:12:05.919" v="47" actId="1076"/>
          <ac:spMkLst>
            <pc:docMk/>
            <pc:sldMk cId="3537885542" sldId="256"/>
            <ac:spMk id="4" creationId="{4D781259-2143-0D9A-158A-16B7578804C7}"/>
          </ac:spMkLst>
        </pc:spChg>
        <pc:spChg chg="del">
          <ac:chgData name="Michael MacCoss" userId="afbd1c96-5255-4d89-b6b4-1a00a15797b0" providerId="ADAL" clId="{129C5E25-6651-416C-9FCC-E83C68E369CE}" dt="2022-05-11T03:12:02.115" v="46" actId="478"/>
          <ac:spMkLst>
            <pc:docMk/>
            <pc:sldMk cId="3537885542" sldId="256"/>
            <ac:spMk id="5" creationId="{5AAD511E-1C73-5CB2-3F25-5108168E22D9}"/>
          </ac:spMkLst>
        </pc:spChg>
      </pc:sldChg>
      <pc:sldChg chg="modSp add mod">
        <pc:chgData name="Michael MacCoss" userId="afbd1c96-5255-4d89-b6b4-1a00a15797b0" providerId="ADAL" clId="{129C5E25-6651-416C-9FCC-E83C68E369CE}" dt="2022-05-11T03:21:13.160" v="128" actId="1076"/>
        <pc:sldMkLst>
          <pc:docMk/>
          <pc:sldMk cId="2310338805" sldId="257"/>
        </pc:sldMkLst>
        <pc:picChg chg="mod">
          <ac:chgData name="Michael MacCoss" userId="afbd1c96-5255-4d89-b6b4-1a00a15797b0" providerId="ADAL" clId="{129C5E25-6651-416C-9FCC-E83C68E369CE}" dt="2022-05-11T03:21:13.160" v="128" actId="1076"/>
          <ac:picMkLst>
            <pc:docMk/>
            <pc:sldMk cId="2310338805" sldId="257"/>
            <ac:picMk id="2" creationId="{3092D862-48CE-4206-865F-EF3BB358DFD7}"/>
          </ac:picMkLst>
        </pc:picChg>
      </pc:sldChg>
      <pc:sldChg chg="addSp delSp modSp del mod">
        <pc:chgData name="Michael MacCoss" userId="afbd1c96-5255-4d89-b6b4-1a00a15797b0" providerId="ADAL" clId="{129C5E25-6651-416C-9FCC-E83C68E369CE}" dt="2022-05-11T05:25:32.483" v="4061"/>
        <pc:sldMkLst>
          <pc:docMk/>
          <pc:sldMk cId="0" sldId="456"/>
        </pc:sldMkLst>
        <pc:spChg chg="add del mod">
          <ac:chgData name="Michael MacCoss" userId="afbd1c96-5255-4d89-b6b4-1a00a15797b0" providerId="ADAL" clId="{129C5E25-6651-416C-9FCC-E83C68E369CE}" dt="2022-05-11T05:25:27.565" v="4058" actId="207"/>
          <ac:spMkLst>
            <pc:docMk/>
            <pc:sldMk cId="0" sldId="456"/>
            <ac:spMk id="323639" creationId="{00000000-0000-0000-0000-000000000000}"/>
          </ac:spMkLst>
        </pc:spChg>
        <pc:spChg chg="add del mod">
          <ac:chgData name="Michael MacCoss" userId="afbd1c96-5255-4d89-b6b4-1a00a15797b0" providerId="ADAL" clId="{129C5E25-6651-416C-9FCC-E83C68E369CE}" dt="2022-05-11T05:25:27.565" v="4058" actId="207"/>
          <ac:spMkLst>
            <pc:docMk/>
            <pc:sldMk cId="0" sldId="456"/>
            <ac:spMk id="323640" creationId="{00000000-0000-0000-0000-000000000000}"/>
          </ac:spMkLst>
        </pc:spChg>
        <pc:grpChg chg="add del">
          <ac:chgData name="Michael MacCoss" userId="afbd1c96-5255-4d89-b6b4-1a00a15797b0" providerId="ADAL" clId="{129C5E25-6651-416C-9FCC-E83C68E369CE}" dt="2022-05-11T05:24:01.652" v="4046" actId="478"/>
          <ac:grpSpMkLst>
            <pc:docMk/>
            <pc:sldMk cId="0" sldId="456"/>
            <ac:grpSpMk id="323587" creationId="{00000000-0000-0000-0000-000000000000}"/>
          </ac:grpSpMkLst>
        </pc:grpChg>
        <pc:graphicFrameChg chg="add del">
          <ac:chgData name="Michael MacCoss" userId="afbd1c96-5255-4d89-b6b4-1a00a15797b0" providerId="ADAL" clId="{129C5E25-6651-416C-9FCC-E83C68E369CE}" dt="2022-05-11T05:25:28.699" v="4060" actId="478"/>
          <ac:graphicFrameMkLst>
            <pc:docMk/>
            <pc:sldMk cId="0" sldId="456"/>
            <ac:graphicFrameMk id="323626" creationId="{00000000-0000-0000-0000-000000000000}"/>
          </ac:graphicFrameMkLst>
        </pc:graphicFrameChg>
        <pc:graphicFrameChg chg="mod">
          <ac:chgData name="Michael MacCoss" userId="afbd1c96-5255-4d89-b6b4-1a00a15797b0" providerId="ADAL" clId="{129C5E25-6651-416C-9FCC-E83C68E369CE}" dt="2022-05-11T05:25:28.044" v="4059" actId="1076"/>
          <ac:graphicFrameMkLst>
            <pc:docMk/>
            <pc:sldMk cId="0" sldId="456"/>
            <ac:graphicFrameMk id="323630" creationId="{00000000-0000-0000-0000-000000000000}"/>
          </ac:graphicFrameMkLst>
        </pc:graphicFrameChg>
      </pc:sldChg>
      <pc:sldChg chg="modSp add mod">
        <pc:chgData name="Michael MacCoss" userId="afbd1c96-5255-4d89-b6b4-1a00a15797b0" providerId="ADAL" clId="{129C5E25-6651-416C-9FCC-E83C68E369CE}" dt="2022-05-11T03:14:12.153" v="63" actId="403"/>
        <pc:sldMkLst>
          <pc:docMk/>
          <pc:sldMk cId="0" sldId="487"/>
        </pc:sldMkLst>
        <pc:spChg chg="mod">
          <ac:chgData name="Michael MacCoss" userId="afbd1c96-5255-4d89-b6b4-1a00a15797b0" providerId="ADAL" clId="{129C5E25-6651-416C-9FCC-E83C68E369CE}" dt="2022-05-11T03:13:59.232" v="59" actId="403"/>
          <ac:spMkLst>
            <pc:docMk/>
            <pc:sldMk cId="0" sldId="487"/>
            <ac:spMk id="373762" creationId="{00000000-0000-0000-0000-000000000000}"/>
          </ac:spMkLst>
        </pc:spChg>
        <pc:spChg chg="mod">
          <ac:chgData name="Michael MacCoss" userId="afbd1c96-5255-4d89-b6b4-1a00a15797b0" providerId="ADAL" clId="{129C5E25-6651-416C-9FCC-E83C68E369CE}" dt="2022-05-11T03:13:55.784" v="58" actId="1076"/>
          <ac:spMkLst>
            <pc:docMk/>
            <pc:sldMk cId="0" sldId="487"/>
            <ac:spMk id="373763" creationId="{00000000-0000-0000-0000-000000000000}"/>
          </ac:spMkLst>
        </pc:spChg>
        <pc:spChg chg="mod">
          <ac:chgData name="Michael MacCoss" userId="afbd1c96-5255-4d89-b6b4-1a00a15797b0" providerId="ADAL" clId="{129C5E25-6651-416C-9FCC-E83C68E369CE}" dt="2022-05-11T03:14:12.153" v="63" actId="403"/>
          <ac:spMkLst>
            <pc:docMk/>
            <pc:sldMk cId="0" sldId="487"/>
            <ac:spMk id="373764" creationId="{00000000-0000-0000-0000-000000000000}"/>
          </ac:spMkLst>
        </pc:spChg>
        <pc:spChg chg="mod">
          <ac:chgData name="Michael MacCoss" userId="afbd1c96-5255-4d89-b6b4-1a00a15797b0" providerId="ADAL" clId="{129C5E25-6651-416C-9FCC-E83C68E369CE}" dt="2022-05-11T03:14:12.153" v="63" actId="403"/>
          <ac:spMkLst>
            <pc:docMk/>
            <pc:sldMk cId="0" sldId="487"/>
            <ac:spMk id="373766" creationId="{00000000-0000-0000-0000-000000000000}"/>
          </ac:spMkLst>
        </pc:spChg>
        <pc:grpChg chg="mod">
          <ac:chgData name="Michael MacCoss" userId="afbd1c96-5255-4d89-b6b4-1a00a15797b0" providerId="ADAL" clId="{129C5E25-6651-416C-9FCC-E83C68E369CE}" dt="2022-05-11T03:14:06.504" v="61" actId="1076"/>
          <ac:grpSpMkLst>
            <pc:docMk/>
            <pc:sldMk cId="0" sldId="487"/>
            <ac:grpSpMk id="373767" creationId="{00000000-0000-0000-0000-000000000000}"/>
          </ac:grpSpMkLst>
        </pc:grpChg>
      </pc:sldChg>
      <pc:sldChg chg="modSp add mod">
        <pc:chgData name="Michael MacCoss" userId="afbd1c96-5255-4d89-b6b4-1a00a15797b0" providerId="ADAL" clId="{129C5E25-6651-416C-9FCC-E83C68E369CE}" dt="2022-05-11T03:13:24.102" v="52" actId="207"/>
        <pc:sldMkLst>
          <pc:docMk/>
          <pc:sldMk cId="0" sldId="541"/>
        </pc:sldMkLst>
        <pc:spChg chg="mod">
          <ac:chgData name="Michael MacCoss" userId="afbd1c96-5255-4d89-b6b4-1a00a15797b0" providerId="ADAL" clId="{129C5E25-6651-416C-9FCC-E83C68E369CE}" dt="2022-05-11T03:12:52.680" v="51" actId="403"/>
          <ac:spMkLst>
            <pc:docMk/>
            <pc:sldMk cId="0" sldId="541"/>
            <ac:spMk id="486402" creationId="{00000000-0000-0000-0000-000000000000}"/>
          </ac:spMkLst>
        </pc:spChg>
        <pc:spChg chg="mod">
          <ac:chgData name="Michael MacCoss" userId="afbd1c96-5255-4d89-b6b4-1a00a15797b0" providerId="ADAL" clId="{129C5E25-6651-416C-9FCC-E83C68E369CE}" dt="2022-05-11T03:13:24.102" v="52" actId="207"/>
          <ac:spMkLst>
            <pc:docMk/>
            <pc:sldMk cId="0" sldId="541"/>
            <ac:spMk id="486418" creationId="{00000000-0000-0000-0000-000000000000}"/>
          </ac:spMkLst>
        </pc:spChg>
      </pc:sldChg>
      <pc:sldChg chg="modSp add mod">
        <pc:chgData name="Michael MacCoss" userId="afbd1c96-5255-4d89-b6b4-1a00a15797b0" providerId="ADAL" clId="{129C5E25-6651-416C-9FCC-E83C68E369CE}" dt="2022-05-11T03:18:07.863" v="119" actId="1076"/>
        <pc:sldMkLst>
          <pc:docMk/>
          <pc:sldMk cId="0" sldId="543"/>
        </pc:sldMkLst>
        <pc:spChg chg="mod">
          <ac:chgData name="Michael MacCoss" userId="afbd1c96-5255-4d89-b6b4-1a00a15797b0" providerId="ADAL" clId="{129C5E25-6651-416C-9FCC-E83C68E369CE}" dt="2022-05-11T03:18:07.863" v="119" actId="1076"/>
          <ac:spMkLst>
            <pc:docMk/>
            <pc:sldMk cId="0" sldId="543"/>
            <ac:spMk id="489474" creationId="{00000000-0000-0000-0000-000000000000}"/>
          </ac:spMkLst>
        </pc:spChg>
        <pc:spChg chg="mod">
          <ac:chgData name="Michael MacCoss" userId="afbd1c96-5255-4d89-b6b4-1a00a15797b0" providerId="ADAL" clId="{129C5E25-6651-416C-9FCC-E83C68E369CE}" dt="2022-05-11T03:17:57.232" v="115" actId="1076"/>
          <ac:spMkLst>
            <pc:docMk/>
            <pc:sldMk cId="0" sldId="543"/>
            <ac:spMk id="489477" creationId="{00000000-0000-0000-0000-000000000000}"/>
          </ac:spMkLst>
        </pc:spChg>
      </pc:sldChg>
      <pc:sldChg chg="modSp mod">
        <pc:chgData name="Michael MacCoss" userId="afbd1c96-5255-4d89-b6b4-1a00a15797b0" providerId="ADAL" clId="{129C5E25-6651-416C-9FCC-E83C68E369CE}" dt="2022-05-11T03:27:55.567" v="173" actId="14100"/>
        <pc:sldMkLst>
          <pc:docMk/>
          <pc:sldMk cId="0" sldId="547"/>
        </pc:sldMkLst>
        <pc:spChg chg="mod">
          <ac:chgData name="Michael MacCoss" userId="afbd1c96-5255-4d89-b6b4-1a00a15797b0" providerId="ADAL" clId="{129C5E25-6651-416C-9FCC-E83C68E369CE}" dt="2022-05-11T03:27:06.433" v="150" actId="207"/>
          <ac:spMkLst>
            <pc:docMk/>
            <pc:sldMk cId="0" sldId="547"/>
            <ac:spMk id="494594" creationId="{00000000-0000-0000-0000-000000000000}"/>
          </ac:spMkLst>
        </pc:spChg>
        <pc:spChg chg="mod">
          <ac:chgData name="Michael MacCoss" userId="afbd1c96-5255-4d89-b6b4-1a00a15797b0" providerId="ADAL" clId="{129C5E25-6651-416C-9FCC-E83C68E369CE}" dt="2022-05-11T03:27:49.817" v="172" actId="1076"/>
          <ac:spMkLst>
            <pc:docMk/>
            <pc:sldMk cId="0" sldId="547"/>
            <ac:spMk id="494597" creationId="{00000000-0000-0000-0000-000000000000}"/>
          </ac:spMkLst>
        </pc:spChg>
        <pc:spChg chg="mod">
          <ac:chgData name="Michael MacCoss" userId="afbd1c96-5255-4d89-b6b4-1a00a15797b0" providerId="ADAL" clId="{129C5E25-6651-416C-9FCC-E83C68E369CE}" dt="2022-05-11T03:27:41.399" v="171" actId="1076"/>
          <ac:spMkLst>
            <pc:docMk/>
            <pc:sldMk cId="0" sldId="547"/>
            <ac:spMk id="494598" creationId="{00000000-0000-0000-0000-000000000000}"/>
          </ac:spMkLst>
        </pc:spChg>
        <pc:spChg chg="mod">
          <ac:chgData name="Michael MacCoss" userId="afbd1c96-5255-4d89-b6b4-1a00a15797b0" providerId="ADAL" clId="{129C5E25-6651-416C-9FCC-E83C68E369CE}" dt="2022-05-11T03:27:36.935" v="170" actId="1076"/>
          <ac:spMkLst>
            <pc:docMk/>
            <pc:sldMk cId="0" sldId="547"/>
            <ac:spMk id="494599" creationId="{00000000-0000-0000-0000-000000000000}"/>
          </ac:spMkLst>
        </pc:spChg>
        <pc:spChg chg="mod">
          <ac:chgData name="Michael MacCoss" userId="afbd1c96-5255-4d89-b6b4-1a00a15797b0" providerId="ADAL" clId="{129C5E25-6651-416C-9FCC-E83C68E369CE}" dt="2022-05-11T03:27:33.224" v="169" actId="1076"/>
          <ac:spMkLst>
            <pc:docMk/>
            <pc:sldMk cId="0" sldId="547"/>
            <ac:spMk id="494604" creationId="{00000000-0000-0000-0000-000000000000}"/>
          </ac:spMkLst>
        </pc:spChg>
        <pc:grpChg chg="mod">
          <ac:chgData name="Michael MacCoss" userId="afbd1c96-5255-4d89-b6b4-1a00a15797b0" providerId="ADAL" clId="{129C5E25-6651-416C-9FCC-E83C68E369CE}" dt="2022-05-11T03:27:55.567" v="173" actId="14100"/>
          <ac:grpSpMkLst>
            <pc:docMk/>
            <pc:sldMk cId="0" sldId="547"/>
            <ac:grpSpMk id="494595" creationId="{00000000-0000-0000-0000-000000000000}"/>
          </ac:grpSpMkLst>
        </pc:grpChg>
      </pc:sldChg>
      <pc:sldChg chg="modSp mod modClrScheme chgLayout">
        <pc:chgData name="Michael MacCoss" userId="afbd1c96-5255-4d89-b6b4-1a00a15797b0" providerId="ADAL" clId="{129C5E25-6651-416C-9FCC-E83C68E369CE}" dt="2022-05-11T03:28:13.408" v="175" actId="1076"/>
        <pc:sldMkLst>
          <pc:docMk/>
          <pc:sldMk cId="0" sldId="548"/>
        </pc:sldMkLst>
        <pc:spChg chg="mod ord">
          <ac:chgData name="Michael MacCoss" userId="afbd1c96-5255-4d89-b6b4-1a00a15797b0" providerId="ADAL" clId="{129C5E25-6651-416C-9FCC-E83C68E369CE}" dt="2022-05-11T03:28:13.408" v="175" actId="1076"/>
          <ac:spMkLst>
            <pc:docMk/>
            <pc:sldMk cId="0" sldId="548"/>
            <ac:spMk id="496642" creationId="{00000000-0000-0000-0000-000000000000}"/>
          </ac:spMkLst>
        </pc:spChg>
      </pc:sldChg>
      <pc:sldChg chg="modSp add del mod">
        <pc:chgData name="Michael MacCoss" userId="afbd1c96-5255-4d89-b6b4-1a00a15797b0" providerId="ADAL" clId="{129C5E25-6651-416C-9FCC-E83C68E369CE}" dt="2022-05-11T03:44:47.480" v="182" actId="1076"/>
        <pc:sldMkLst>
          <pc:docMk/>
          <pc:sldMk cId="0" sldId="550"/>
        </pc:sldMkLst>
        <pc:spChg chg="mod">
          <ac:chgData name="Michael MacCoss" userId="afbd1c96-5255-4d89-b6b4-1a00a15797b0" providerId="ADAL" clId="{129C5E25-6651-416C-9FCC-E83C68E369CE}" dt="2022-05-11T03:44:47.480" v="182" actId="1076"/>
          <ac:spMkLst>
            <pc:docMk/>
            <pc:sldMk cId="0" sldId="550"/>
            <ac:spMk id="499714" creationId="{00000000-0000-0000-0000-000000000000}"/>
          </ac:spMkLst>
        </pc:spChg>
      </pc:sldChg>
      <pc:sldChg chg="modSp mod">
        <pc:chgData name="Michael MacCoss" userId="afbd1c96-5255-4d89-b6b4-1a00a15797b0" providerId="ADAL" clId="{129C5E25-6651-416C-9FCC-E83C68E369CE}" dt="2022-05-11T03:50:26.378" v="237" actId="1076"/>
        <pc:sldMkLst>
          <pc:docMk/>
          <pc:sldMk cId="0" sldId="551"/>
        </pc:sldMkLst>
        <pc:spChg chg="mod">
          <ac:chgData name="Michael MacCoss" userId="afbd1c96-5255-4d89-b6b4-1a00a15797b0" providerId="ADAL" clId="{129C5E25-6651-416C-9FCC-E83C68E369CE}" dt="2022-05-11T03:50:26.378" v="237" actId="1076"/>
          <ac:spMkLst>
            <pc:docMk/>
            <pc:sldMk cId="0" sldId="551"/>
            <ac:spMk id="500738" creationId="{00000000-0000-0000-0000-000000000000}"/>
          </ac:spMkLst>
        </pc:spChg>
      </pc:sldChg>
      <pc:sldChg chg="addSp modSp add del mod setBg">
        <pc:chgData name="Michael MacCoss" userId="afbd1c96-5255-4d89-b6b4-1a00a15797b0" providerId="ADAL" clId="{129C5E25-6651-416C-9FCC-E83C68E369CE}" dt="2022-05-11T04:42:44.098" v="1529" actId="1076"/>
        <pc:sldMkLst>
          <pc:docMk/>
          <pc:sldMk cId="0" sldId="553"/>
        </pc:sldMkLst>
        <pc:spChg chg="add mod">
          <ac:chgData name="Michael MacCoss" userId="afbd1c96-5255-4d89-b6b4-1a00a15797b0" providerId="ADAL" clId="{129C5E25-6651-416C-9FCC-E83C68E369CE}" dt="2022-05-11T04:42:44.098" v="1529" actId="1076"/>
          <ac:spMkLst>
            <pc:docMk/>
            <pc:sldMk cId="0" sldId="553"/>
            <ac:spMk id="2" creationId="{8F769183-4450-2B69-5871-429A931DE30A}"/>
          </ac:spMkLst>
        </pc:spChg>
        <pc:spChg chg="mod">
          <ac:chgData name="Michael MacCoss" userId="afbd1c96-5255-4d89-b6b4-1a00a15797b0" providerId="ADAL" clId="{129C5E25-6651-416C-9FCC-E83C68E369CE}" dt="2022-05-11T04:42:28.641" v="1511" actId="1076"/>
          <ac:spMkLst>
            <pc:docMk/>
            <pc:sldMk cId="0" sldId="553"/>
            <ac:spMk id="504067" creationId="{00000000-0000-0000-0000-000000000000}"/>
          </ac:spMkLst>
        </pc:spChg>
      </pc:sldChg>
      <pc:sldChg chg="modSp add mod">
        <pc:chgData name="Michael MacCoss" userId="afbd1c96-5255-4d89-b6b4-1a00a15797b0" providerId="ADAL" clId="{129C5E25-6651-416C-9FCC-E83C68E369CE}" dt="2022-05-11T04:37:11.856" v="1481" actId="1076"/>
        <pc:sldMkLst>
          <pc:docMk/>
          <pc:sldMk cId="0" sldId="561"/>
        </pc:sldMkLst>
        <pc:spChg chg="mod">
          <ac:chgData name="Michael MacCoss" userId="afbd1c96-5255-4d89-b6b4-1a00a15797b0" providerId="ADAL" clId="{129C5E25-6651-416C-9FCC-E83C68E369CE}" dt="2022-05-11T04:37:11.856" v="1481" actId="1076"/>
          <ac:spMkLst>
            <pc:docMk/>
            <pc:sldMk cId="0" sldId="561"/>
            <ac:spMk id="512002" creationId="{00000000-0000-0000-0000-000000000000}"/>
          </ac:spMkLst>
        </pc:spChg>
      </pc:sldChg>
      <pc:sldChg chg="modSp add mod">
        <pc:chgData name="Michael MacCoss" userId="afbd1c96-5255-4d89-b6b4-1a00a15797b0" providerId="ADAL" clId="{129C5E25-6651-416C-9FCC-E83C68E369CE}" dt="2022-05-11T04:37:45.953" v="1486" actId="1076"/>
        <pc:sldMkLst>
          <pc:docMk/>
          <pc:sldMk cId="0" sldId="562"/>
        </pc:sldMkLst>
        <pc:spChg chg="mod">
          <ac:chgData name="Michael MacCoss" userId="afbd1c96-5255-4d89-b6b4-1a00a15797b0" providerId="ADAL" clId="{129C5E25-6651-416C-9FCC-E83C68E369CE}" dt="2022-05-11T04:37:45.953" v="1486" actId="1076"/>
          <ac:spMkLst>
            <pc:docMk/>
            <pc:sldMk cId="0" sldId="562"/>
            <ac:spMk id="513026" creationId="{00000000-0000-0000-0000-000000000000}"/>
          </ac:spMkLst>
        </pc:spChg>
      </pc:sldChg>
      <pc:sldChg chg="modSp add del mod">
        <pc:chgData name="Michael MacCoss" userId="afbd1c96-5255-4d89-b6b4-1a00a15797b0" providerId="ADAL" clId="{129C5E25-6651-416C-9FCC-E83C68E369CE}" dt="2022-05-11T04:38:36.514" v="1493" actId="1076"/>
        <pc:sldMkLst>
          <pc:docMk/>
          <pc:sldMk cId="0" sldId="563"/>
        </pc:sldMkLst>
        <pc:spChg chg="mod">
          <ac:chgData name="Michael MacCoss" userId="afbd1c96-5255-4d89-b6b4-1a00a15797b0" providerId="ADAL" clId="{129C5E25-6651-416C-9FCC-E83C68E369CE}" dt="2022-05-11T04:38:36.514" v="1493" actId="1076"/>
          <ac:spMkLst>
            <pc:docMk/>
            <pc:sldMk cId="0" sldId="563"/>
            <ac:spMk id="514051" creationId="{00000000-0000-0000-0000-000000000000}"/>
          </ac:spMkLst>
        </pc:spChg>
      </pc:sldChg>
      <pc:sldChg chg="addSp delSp modSp add mod modClrScheme chgLayout">
        <pc:chgData name="Michael MacCoss" userId="afbd1c96-5255-4d89-b6b4-1a00a15797b0" providerId="ADAL" clId="{129C5E25-6651-416C-9FCC-E83C68E369CE}" dt="2022-05-11T04:39:45.946" v="1499" actId="1076"/>
        <pc:sldMkLst>
          <pc:docMk/>
          <pc:sldMk cId="0" sldId="566"/>
        </pc:sldMkLst>
        <pc:spChg chg="del">
          <ac:chgData name="Michael MacCoss" userId="afbd1c96-5255-4d89-b6b4-1a00a15797b0" providerId="ADAL" clId="{129C5E25-6651-416C-9FCC-E83C68E369CE}" dt="2022-05-11T04:39:32.573" v="1495" actId="478"/>
          <ac:spMkLst>
            <pc:docMk/>
            <pc:sldMk cId="0" sldId="566"/>
            <ac:spMk id="3" creationId="{00000000-0000-0000-0000-000000000000}"/>
          </ac:spMkLst>
        </pc:spChg>
        <pc:spChg chg="add del mod">
          <ac:chgData name="Michael MacCoss" userId="afbd1c96-5255-4d89-b6b4-1a00a15797b0" providerId="ADAL" clId="{129C5E25-6651-416C-9FCC-E83C68E369CE}" dt="2022-05-11T04:39:38.059" v="1496" actId="700"/>
          <ac:spMkLst>
            <pc:docMk/>
            <pc:sldMk cId="0" sldId="566"/>
            <ac:spMk id="4" creationId="{9C2060E5-AF2D-61E3-BA7B-E960A06A6399}"/>
          </ac:spMkLst>
        </pc:spChg>
        <pc:picChg chg="mod">
          <ac:chgData name="Michael MacCoss" userId="afbd1c96-5255-4d89-b6b4-1a00a15797b0" providerId="ADAL" clId="{129C5E25-6651-416C-9FCC-E83C68E369CE}" dt="2022-05-11T04:39:45.946" v="1499" actId="1076"/>
          <ac:picMkLst>
            <pc:docMk/>
            <pc:sldMk cId="0" sldId="566"/>
            <ac:picMk id="520194" creationId="{00000000-0000-0000-0000-000000000000}"/>
          </ac:picMkLst>
        </pc:picChg>
      </pc:sldChg>
      <pc:sldChg chg="modSp add del mod">
        <pc:chgData name="Michael MacCoss" userId="afbd1c96-5255-4d89-b6b4-1a00a15797b0" providerId="ADAL" clId="{129C5E25-6651-416C-9FCC-E83C68E369CE}" dt="2022-05-11T03:17:35.073" v="111" actId="403"/>
        <pc:sldMkLst>
          <pc:docMk/>
          <pc:sldMk cId="0" sldId="579"/>
        </pc:sldMkLst>
        <pc:spChg chg="mod">
          <ac:chgData name="Michael MacCoss" userId="afbd1c96-5255-4d89-b6b4-1a00a15797b0" providerId="ADAL" clId="{129C5E25-6651-416C-9FCC-E83C68E369CE}" dt="2022-05-11T03:17:35.073" v="111" actId="403"/>
          <ac:spMkLst>
            <pc:docMk/>
            <pc:sldMk cId="0" sldId="579"/>
            <ac:spMk id="538626" creationId="{00000000-0000-0000-0000-000000000000}"/>
          </ac:spMkLst>
        </pc:spChg>
        <pc:spChg chg="mod">
          <ac:chgData name="Michael MacCoss" userId="afbd1c96-5255-4d89-b6b4-1a00a15797b0" providerId="ADAL" clId="{129C5E25-6651-416C-9FCC-E83C68E369CE}" dt="2022-05-11T03:17:32.128" v="110" actId="1076"/>
          <ac:spMkLst>
            <pc:docMk/>
            <pc:sldMk cId="0" sldId="579"/>
            <ac:spMk id="538627" creationId="{00000000-0000-0000-0000-000000000000}"/>
          </ac:spMkLst>
        </pc:spChg>
        <pc:spChg chg="mod">
          <ac:chgData name="Michael MacCoss" userId="afbd1c96-5255-4d89-b6b4-1a00a15797b0" providerId="ADAL" clId="{129C5E25-6651-416C-9FCC-E83C68E369CE}" dt="2022-05-11T03:17:19.376" v="109" actId="1076"/>
          <ac:spMkLst>
            <pc:docMk/>
            <pc:sldMk cId="0" sldId="579"/>
            <ac:spMk id="538631" creationId="{00000000-0000-0000-0000-000000000000}"/>
          </ac:spMkLst>
        </pc:spChg>
        <pc:spChg chg="mod">
          <ac:chgData name="Michael MacCoss" userId="afbd1c96-5255-4d89-b6b4-1a00a15797b0" providerId="ADAL" clId="{129C5E25-6651-416C-9FCC-E83C68E369CE}" dt="2022-05-11T03:17:19.376" v="109" actId="1076"/>
          <ac:spMkLst>
            <pc:docMk/>
            <pc:sldMk cId="0" sldId="579"/>
            <ac:spMk id="538632" creationId="{00000000-0000-0000-0000-000000000000}"/>
          </ac:spMkLst>
        </pc:spChg>
        <pc:spChg chg="mod">
          <ac:chgData name="Michael MacCoss" userId="afbd1c96-5255-4d89-b6b4-1a00a15797b0" providerId="ADAL" clId="{129C5E25-6651-416C-9FCC-E83C68E369CE}" dt="2022-05-11T03:16:51.240" v="100" actId="1076"/>
          <ac:spMkLst>
            <pc:docMk/>
            <pc:sldMk cId="0" sldId="579"/>
            <ac:spMk id="538633" creationId="{00000000-0000-0000-0000-000000000000}"/>
          </ac:spMkLst>
        </pc:spChg>
        <pc:spChg chg="mod">
          <ac:chgData name="Michael MacCoss" userId="afbd1c96-5255-4d89-b6b4-1a00a15797b0" providerId="ADAL" clId="{129C5E25-6651-416C-9FCC-E83C68E369CE}" dt="2022-05-11T03:17:06.488" v="105" actId="14100"/>
          <ac:spMkLst>
            <pc:docMk/>
            <pc:sldMk cId="0" sldId="579"/>
            <ac:spMk id="538634" creationId="{00000000-0000-0000-0000-000000000000}"/>
          </ac:spMkLst>
        </pc:spChg>
        <pc:spChg chg="mod">
          <ac:chgData name="Michael MacCoss" userId="afbd1c96-5255-4d89-b6b4-1a00a15797b0" providerId="ADAL" clId="{129C5E25-6651-416C-9FCC-E83C68E369CE}" dt="2022-05-11T03:17:10.256" v="106" actId="14100"/>
          <ac:spMkLst>
            <pc:docMk/>
            <pc:sldMk cId="0" sldId="579"/>
            <ac:spMk id="538635" creationId="{00000000-0000-0000-0000-000000000000}"/>
          </ac:spMkLst>
        </pc:spChg>
        <pc:spChg chg="mod">
          <ac:chgData name="Michael MacCoss" userId="afbd1c96-5255-4d89-b6b4-1a00a15797b0" providerId="ADAL" clId="{129C5E25-6651-416C-9FCC-E83C68E369CE}" dt="2022-05-11T03:17:02.568" v="104" actId="1076"/>
          <ac:spMkLst>
            <pc:docMk/>
            <pc:sldMk cId="0" sldId="579"/>
            <ac:spMk id="538637" creationId="{00000000-0000-0000-0000-000000000000}"/>
          </ac:spMkLst>
        </pc:spChg>
        <pc:picChg chg="mod">
          <ac:chgData name="Michael MacCoss" userId="afbd1c96-5255-4d89-b6b4-1a00a15797b0" providerId="ADAL" clId="{129C5E25-6651-416C-9FCC-E83C68E369CE}" dt="2022-05-11T03:16:51.240" v="100" actId="1076"/>
          <ac:picMkLst>
            <pc:docMk/>
            <pc:sldMk cId="0" sldId="579"/>
            <ac:picMk id="538628" creationId="{00000000-0000-0000-0000-000000000000}"/>
          </ac:picMkLst>
        </pc:picChg>
        <pc:picChg chg="mod">
          <ac:chgData name="Michael MacCoss" userId="afbd1c96-5255-4d89-b6b4-1a00a15797b0" providerId="ADAL" clId="{129C5E25-6651-416C-9FCC-E83C68E369CE}" dt="2022-05-11T03:17:19.376" v="109" actId="1076"/>
          <ac:picMkLst>
            <pc:docMk/>
            <pc:sldMk cId="0" sldId="579"/>
            <ac:picMk id="538629" creationId="{00000000-0000-0000-0000-000000000000}"/>
          </ac:picMkLst>
        </pc:picChg>
        <pc:picChg chg="mod">
          <ac:chgData name="Michael MacCoss" userId="afbd1c96-5255-4d89-b6b4-1a00a15797b0" providerId="ADAL" clId="{129C5E25-6651-416C-9FCC-E83C68E369CE}" dt="2022-05-11T03:17:19.376" v="109" actId="1076"/>
          <ac:picMkLst>
            <pc:docMk/>
            <pc:sldMk cId="0" sldId="579"/>
            <ac:picMk id="538630" creationId="{00000000-0000-0000-0000-000000000000}"/>
          </ac:picMkLst>
        </pc:picChg>
        <pc:picChg chg="mod">
          <ac:chgData name="Michael MacCoss" userId="afbd1c96-5255-4d89-b6b4-1a00a15797b0" providerId="ADAL" clId="{129C5E25-6651-416C-9FCC-E83C68E369CE}" dt="2022-05-11T03:17:02.568" v="104" actId="1076"/>
          <ac:picMkLst>
            <pc:docMk/>
            <pc:sldMk cId="0" sldId="579"/>
            <ac:picMk id="538636" creationId="{00000000-0000-0000-0000-000000000000}"/>
          </ac:picMkLst>
        </pc:picChg>
      </pc:sldChg>
      <pc:sldChg chg="modSp add mod">
        <pc:chgData name="Michael MacCoss" userId="afbd1c96-5255-4d89-b6b4-1a00a15797b0" providerId="ADAL" clId="{129C5E25-6651-416C-9FCC-E83C68E369CE}" dt="2022-05-11T04:40:15.851" v="1502" actId="403"/>
        <pc:sldMkLst>
          <pc:docMk/>
          <pc:sldMk cId="0" sldId="594"/>
        </pc:sldMkLst>
        <pc:spChg chg="mod">
          <ac:chgData name="Michael MacCoss" userId="afbd1c96-5255-4d89-b6b4-1a00a15797b0" providerId="ADAL" clId="{129C5E25-6651-416C-9FCC-E83C68E369CE}" dt="2022-05-11T04:40:15.851" v="1502" actId="403"/>
          <ac:spMkLst>
            <pc:docMk/>
            <pc:sldMk cId="0" sldId="594"/>
            <ac:spMk id="572418" creationId="{00000000-0000-0000-0000-000000000000}"/>
          </ac:spMkLst>
        </pc:spChg>
      </pc:sldChg>
      <pc:sldChg chg="modSp add mod">
        <pc:chgData name="Michael MacCoss" userId="afbd1c96-5255-4d89-b6b4-1a00a15797b0" providerId="ADAL" clId="{129C5E25-6651-416C-9FCC-E83C68E369CE}" dt="2022-05-11T03:20:07.309" v="122" actId="2711"/>
        <pc:sldMkLst>
          <pc:docMk/>
          <pc:sldMk cId="0" sldId="595"/>
        </pc:sldMkLst>
        <pc:spChg chg="mod">
          <ac:chgData name="Michael MacCoss" userId="afbd1c96-5255-4d89-b6b4-1a00a15797b0" providerId="ADAL" clId="{129C5E25-6651-416C-9FCC-E83C68E369CE}" dt="2022-05-11T03:20:07.309" v="122" actId="2711"/>
          <ac:spMkLst>
            <pc:docMk/>
            <pc:sldMk cId="0" sldId="595"/>
            <ac:spMk id="575490" creationId="{00000000-0000-0000-0000-000000000000}"/>
          </ac:spMkLst>
        </pc:spChg>
      </pc:sldChg>
      <pc:sldChg chg="modSp add mod">
        <pc:chgData name="Michael MacCoss" userId="afbd1c96-5255-4d89-b6b4-1a00a15797b0" providerId="ADAL" clId="{129C5E25-6651-416C-9FCC-E83C68E369CE}" dt="2022-05-11T03:20:33.535" v="125" actId="14100"/>
        <pc:sldMkLst>
          <pc:docMk/>
          <pc:sldMk cId="1621438332" sldId="596"/>
        </pc:sldMkLst>
        <pc:picChg chg="mod">
          <ac:chgData name="Michael MacCoss" userId="afbd1c96-5255-4d89-b6b4-1a00a15797b0" providerId="ADAL" clId="{129C5E25-6651-416C-9FCC-E83C68E369CE}" dt="2022-05-11T03:20:33.535" v="125" actId="14100"/>
          <ac:picMkLst>
            <pc:docMk/>
            <pc:sldMk cId="1621438332" sldId="596"/>
            <ac:picMk id="4" creationId="{0C3A4857-2AD6-453D-B73E-82152D3BFD43}"/>
          </ac:picMkLst>
        </pc:picChg>
      </pc:sldChg>
      <pc:sldChg chg="modSp add mod">
        <pc:chgData name="Michael MacCoss" userId="afbd1c96-5255-4d89-b6b4-1a00a15797b0" providerId="ADAL" clId="{129C5E25-6651-416C-9FCC-E83C68E369CE}" dt="2022-05-11T04:40:47.811" v="1504" actId="1076"/>
        <pc:sldMkLst>
          <pc:docMk/>
          <pc:sldMk cId="0" sldId="597"/>
        </pc:sldMkLst>
        <pc:spChg chg="mod">
          <ac:chgData name="Michael MacCoss" userId="afbd1c96-5255-4d89-b6b4-1a00a15797b0" providerId="ADAL" clId="{129C5E25-6651-416C-9FCC-E83C68E369CE}" dt="2022-05-11T04:40:47.811" v="1504" actId="1076"/>
          <ac:spMkLst>
            <pc:docMk/>
            <pc:sldMk cId="0" sldId="597"/>
            <ac:spMk id="577538" creationId="{00000000-0000-0000-0000-000000000000}"/>
          </ac:spMkLst>
        </pc:spChg>
      </pc:sldChg>
      <pc:sldChg chg="add">
        <pc:chgData name="Michael MacCoss" userId="afbd1c96-5255-4d89-b6b4-1a00a15797b0" providerId="ADAL" clId="{129C5E25-6651-416C-9FCC-E83C68E369CE}" dt="2022-05-11T03:43:14.173" v="176"/>
        <pc:sldMkLst>
          <pc:docMk/>
          <pc:sldMk cId="0" sldId="619"/>
        </pc:sldMkLst>
      </pc:sldChg>
      <pc:sldChg chg="modSp add del mod modTransition modAnim">
        <pc:chgData name="Michael MacCoss" userId="afbd1c96-5255-4d89-b6b4-1a00a15797b0" providerId="ADAL" clId="{129C5E25-6651-416C-9FCC-E83C68E369CE}" dt="2022-05-11T05:13:18.858" v="3092"/>
        <pc:sldMkLst>
          <pc:docMk/>
          <pc:sldMk cId="0" sldId="620"/>
        </pc:sldMkLst>
        <pc:spChg chg="mod">
          <ac:chgData name="Michael MacCoss" userId="afbd1c96-5255-4d89-b6b4-1a00a15797b0" providerId="ADAL" clId="{129C5E25-6651-416C-9FCC-E83C68E369CE}" dt="2022-05-11T05:07:19.484" v="1727" actId="1076"/>
          <ac:spMkLst>
            <pc:docMk/>
            <pc:sldMk cId="0" sldId="620"/>
            <ac:spMk id="15392" creationId="{00000000-0000-0000-0000-000000000000}"/>
          </ac:spMkLst>
        </pc:spChg>
        <pc:spChg chg="mod">
          <ac:chgData name="Michael MacCoss" userId="afbd1c96-5255-4d89-b6b4-1a00a15797b0" providerId="ADAL" clId="{129C5E25-6651-416C-9FCC-E83C68E369CE}" dt="2022-05-11T05:06:15.578" v="1725"/>
          <ac:spMkLst>
            <pc:docMk/>
            <pc:sldMk cId="0" sldId="620"/>
            <ac:spMk id="15480" creationId="{00000000-0000-0000-0000-000000000000}"/>
          </ac:spMkLst>
        </pc:spChg>
        <pc:grpChg chg="mod">
          <ac:chgData name="Michael MacCoss" userId="afbd1c96-5255-4d89-b6b4-1a00a15797b0" providerId="ADAL" clId="{129C5E25-6651-416C-9FCC-E83C68E369CE}" dt="2022-05-11T05:07:44.619" v="1729" actId="1076"/>
          <ac:grpSpMkLst>
            <pc:docMk/>
            <pc:sldMk cId="0" sldId="620"/>
            <ac:grpSpMk id="9" creationId="{00000000-0000-0000-0000-000000000000}"/>
          </ac:grpSpMkLst>
        </pc:grpChg>
      </pc:sldChg>
      <pc:sldChg chg="add del">
        <pc:chgData name="Michael MacCoss" userId="afbd1c96-5255-4d89-b6b4-1a00a15797b0" providerId="ADAL" clId="{129C5E25-6651-416C-9FCC-E83C68E369CE}" dt="2022-05-11T05:05:40.416" v="1720"/>
        <pc:sldMkLst>
          <pc:docMk/>
          <pc:sldMk cId="0" sldId="621"/>
        </pc:sldMkLst>
      </pc:sldChg>
      <pc:sldChg chg="add del modAnim">
        <pc:chgData name="Michael MacCoss" userId="afbd1c96-5255-4d89-b6b4-1a00a15797b0" providerId="ADAL" clId="{129C5E25-6651-416C-9FCC-E83C68E369CE}" dt="2022-05-11T05:20:01.960" v="4044"/>
        <pc:sldMkLst>
          <pc:docMk/>
          <pc:sldMk cId="0" sldId="622"/>
        </pc:sldMkLst>
      </pc:sldChg>
      <pc:sldChg chg="add del">
        <pc:chgData name="Michael MacCoss" userId="afbd1c96-5255-4d89-b6b4-1a00a15797b0" providerId="ADAL" clId="{129C5E25-6651-416C-9FCC-E83C68E369CE}" dt="2022-05-11T05:05:40.416" v="1720"/>
        <pc:sldMkLst>
          <pc:docMk/>
          <pc:sldMk cId="0" sldId="623"/>
        </pc:sldMkLst>
      </pc:sldChg>
      <pc:sldChg chg="add del">
        <pc:chgData name="Michael MacCoss" userId="afbd1c96-5255-4d89-b6b4-1a00a15797b0" providerId="ADAL" clId="{129C5E25-6651-416C-9FCC-E83C68E369CE}" dt="2022-05-11T05:05:40.416" v="1720"/>
        <pc:sldMkLst>
          <pc:docMk/>
          <pc:sldMk cId="0" sldId="624"/>
        </pc:sldMkLst>
      </pc:sldChg>
      <pc:sldChg chg="modSp add del mod modClrScheme chgLayout">
        <pc:chgData name="Michael MacCoss" userId="afbd1c96-5255-4d89-b6b4-1a00a15797b0" providerId="ADAL" clId="{129C5E25-6651-416C-9FCC-E83C68E369CE}" dt="2022-05-11T03:25:09.234" v="136" actId="403"/>
        <pc:sldMkLst>
          <pc:docMk/>
          <pc:sldMk cId="0" sldId="629"/>
        </pc:sldMkLst>
        <pc:spChg chg="mod ord">
          <ac:chgData name="Michael MacCoss" userId="afbd1c96-5255-4d89-b6b4-1a00a15797b0" providerId="ADAL" clId="{129C5E25-6651-416C-9FCC-E83C68E369CE}" dt="2022-05-11T03:25:09.234" v="136" actId="403"/>
          <ac:spMkLst>
            <pc:docMk/>
            <pc:sldMk cId="0" sldId="629"/>
            <ac:spMk id="297986" creationId="{00000000-0000-0000-0000-000000000000}"/>
          </ac:spMkLst>
        </pc:spChg>
      </pc:sldChg>
      <pc:sldChg chg="modSp mod">
        <pc:chgData name="Michael MacCoss" userId="afbd1c96-5255-4d89-b6b4-1a00a15797b0" providerId="ADAL" clId="{129C5E25-6651-416C-9FCC-E83C68E369CE}" dt="2022-05-11T03:25:18.543" v="139" actId="1076"/>
        <pc:sldMkLst>
          <pc:docMk/>
          <pc:sldMk cId="0" sldId="630"/>
        </pc:sldMkLst>
        <pc:spChg chg="mod">
          <ac:chgData name="Michael MacCoss" userId="afbd1c96-5255-4d89-b6b4-1a00a15797b0" providerId="ADAL" clId="{129C5E25-6651-416C-9FCC-E83C68E369CE}" dt="2022-05-11T03:25:18.543" v="139" actId="1076"/>
          <ac:spMkLst>
            <pc:docMk/>
            <pc:sldMk cId="0" sldId="630"/>
            <ac:spMk id="425988" creationId="{00000000-0000-0000-0000-000000000000}"/>
          </ac:spMkLst>
        </pc:spChg>
      </pc:sldChg>
      <pc:sldChg chg="modSp mod">
        <pc:chgData name="Michael MacCoss" userId="afbd1c96-5255-4d89-b6b4-1a00a15797b0" providerId="ADAL" clId="{129C5E25-6651-416C-9FCC-E83C68E369CE}" dt="2022-05-11T03:26:32.624" v="148" actId="1038"/>
        <pc:sldMkLst>
          <pc:docMk/>
          <pc:sldMk cId="0" sldId="631"/>
        </pc:sldMkLst>
        <pc:spChg chg="mod">
          <ac:chgData name="Michael MacCoss" userId="afbd1c96-5255-4d89-b6b4-1a00a15797b0" providerId="ADAL" clId="{129C5E25-6651-416C-9FCC-E83C68E369CE}" dt="2022-05-11T03:25:59.472" v="141" actId="14100"/>
          <ac:spMkLst>
            <pc:docMk/>
            <pc:sldMk cId="0" sldId="631"/>
            <ac:spMk id="361481" creationId="{00000000-0000-0000-0000-000000000000}"/>
          </ac:spMkLst>
        </pc:spChg>
        <pc:spChg chg="mod">
          <ac:chgData name="Michael MacCoss" userId="afbd1c96-5255-4d89-b6b4-1a00a15797b0" providerId="ADAL" clId="{129C5E25-6651-416C-9FCC-E83C68E369CE}" dt="2022-05-11T03:26:05.633" v="144" actId="1076"/>
          <ac:spMkLst>
            <pc:docMk/>
            <pc:sldMk cId="0" sldId="631"/>
            <ac:spMk id="361487" creationId="{00000000-0000-0000-0000-000000000000}"/>
          </ac:spMkLst>
        </pc:spChg>
        <pc:picChg chg="mod">
          <ac:chgData name="Michael MacCoss" userId="afbd1c96-5255-4d89-b6b4-1a00a15797b0" providerId="ADAL" clId="{129C5E25-6651-416C-9FCC-E83C68E369CE}" dt="2022-05-11T03:26:32.624" v="148" actId="1038"/>
          <ac:picMkLst>
            <pc:docMk/>
            <pc:sldMk cId="0" sldId="631"/>
            <ac:picMk id="361477" creationId="{00000000-0000-0000-0000-000000000000}"/>
          </ac:picMkLst>
        </pc:picChg>
        <pc:picChg chg="mod">
          <ac:chgData name="Michael MacCoss" userId="afbd1c96-5255-4d89-b6b4-1a00a15797b0" providerId="ADAL" clId="{129C5E25-6651-416C-9FCC-E83C68E369CE}" dt="2022-05-11T03:26:32.624" v="148" actId="1038"/>
          <ac:picMkLst>
            <pc:docMk/>
            <pc:sldMk cId="0" sldId="631"/>
            <ac:picMk id="361479" creationId="{00000000-0000-0000-0000-000000000000}"/>
          </ac:picMkLst>
        </pc:picChg>
      </pc:sldChg>
      <pc:sldChg chg="addSp delSp modSp new mod modClrScheme chgLayout modNotesTx">
        <pc:chgData name="Michael MacCoss" userId="afbd1c96-5255-4d89-b6b4-1a00a15797b0" providerId="ADAL" clId="{129C5E25-6651-416C-9FCC-E83C68E369CE}" dt="2022-05-11T04:35:44.417" v="1476" actId="20577"/>
        <pc:sldMkLst>
          <pc:docMk/>
          <pc:sldMk cId="704615146" sldId="632"/>
        </pc:sldMkLst>
        <pc:spChg chg="del mod ord">
          <ac:chgData name="Michael MacCoss" userId="afbd1c96-5255-4d89-b6b4-1a00a15797b0" providerId="ADAL" clId="{129C5E25-6651-416C-9FCC-E83C68E369CE}" dt="2022-05-11T03:46:17.107" v="184" actId="700"/>
          <ac:spMkLst>
            <pc:docMk/>
            <pc:sldMk cId="704615146" sldId="632"/>
            <ac:spMk id="2" creationId="{C4799A8C-0AD2-5E65-7AB3-2D0B5560F028}"/>
          </ac:spMkLst>
        </pc:spChg>
        <pc:spChg chg="add mod ord">
          <ac:chgData name="Michael MacCoss" userId="afbd1c96-5255-4d89-b6b4-1a00a15797b0" providerId="ADAL" clId="{129C5E25-6651-416C-9FCC-E83C68E369CE}" dt="2022-05-11T03:47:24.161" v="226" actId="1076"/>
          <ac:spMkLst>
            <pc:docMk/>
            <pc:sldMk cId="704615146" sldId="632"/>
            <ac:spMk id="3" creationId="{47A091C1-E5BD-741B-50C9-608C4DFFD936}"/>
          </ac:spMkLst>
        </pc:spChg>
        <pc:spChg chg="mod">
          <ac:chgData name="Michael MacCoss" userId="afbd1c96-5255-4d89-b6b4-1a00a15797b0" providerId="ADAL" clId="{129C5E25-6651-416C-9FCC-E83C68E369CE}" dt="2022-05-11T03:50:36.418" v="238"/>
          <ac:spMkLst>
            <pc:docMk/>
            <pc:sldMk cId="704615146" sldId="632"/>
            <ac:spMk id="11" creationId="{E9BB8B90-577F-410E-2180-3A02304E2DE8}"/>
          </ac:spMkLst>
        </pc:spChg>
        <pc:spChg chg="mod">
          <ac:chgData name="Michael MacCoss" userId="afbd1c96-5255-4d89-b6b4-1a00a15797b0" providerId="ADAL" clId="{129C5E25-6651-416C-9FCC-E83C68E369CE}" dt="2022-05-11T03:50:36.418" v="238"/>
          <ac:spMkLst>
            <pc:docMk/>
            <pc:sldMk cId="704615146" sldId="632"/>
            <ac:spMk id="12" creationId="{246D444E-1428-9DD7-EA03-CADE73CAAE3C}"/>
          </ac:spMkLst>
        </pc:spChg>
        <pc:spChg chg="mod">
          <ac:chgData name="Michael MacCoss" userId="afbd1c96-5255-4d89-b6b4-1a00a15797b0" providerId="ADAL" clId="{129C5E25-6651-416C-9FCC-E83C68E369CE}" dt="2022-05-11T03:50:36.418" v="238"/>
          <ac:spMkLst>
            <pc:docMk/>
            <pc:sldMk cId="704615146" sldId="632"/>
            <ac:spMk id="16" creationId="{25E467CC-6FB4-7D2B-6E07-7C22934F5D9E}"/>
          </ac:spMkLst>
        </pc:spChg>
        <pc:spChg chg="mod">
          <ac:chgData name="Michael MacCoss" userId="afbd1c96-5255-4d89-b6b4-1a00a15797b0" providerId="ADAL" clId="{129C5E25-6651-416C-9FCC-E83C68E369CE}" dt="2022-05-11T03:50:36.418" v="238"/>
          <ac:spMkLst>
            <pc:docMk/>
            <pc:sldMk cId="704615146" sldId="632"/>
            <ac:spMk id="17" creationId="{C988A54E-00CE-89D4-025F-C6B17A1191D8}"/>
          </ac:spMkLst>
        </pc:spChg>
        <pc:spChg chg="mod">
          <ac:chgData name="Michael MacCoss" userId="afbd1c96-5255-4d89-b6b4-1a00a15797b0" providerId="ADAL" clId="{129C5E25-6651-416C-9FCC-E83C68E369CE}" dt="2022-05-11T03:50:36.418" v="238"/>
          <ac:spMkLst>
            <pc:docMk/>
            <pc:sldMk cId="704615146" sldId="632"/>
            <ac:spMk id="18" creationId="{7FEFB144-B636-4481-80AA-5958AD4AE5C9}"/>
          </ac:spMkLst>
        </pc:spChg>
        <pc:spChg chg="mod">
          <ac:chgData name="Michael MacCoss" userId="afbd1c96-5255-4d89-b6b4-1a00a15797b0" providerId="ADAL" clId="{129C5E25-6651-416C-9FCC-E83C68E369CE}" dt="2022-05-11T03:50:36.418" v="238"/>
          <ac:spMkLst>
            <pc:docMk/>
            <pc:sldMk cId="704615146" sldId="632"/>
            <ac:spMk id="19" creationId="{C1E76483-7C70-7F08-6CA2-D86E62A55662}"/>
          </ac:spMkLst>
        </pc:spChg>
        <pc:spChg chg="mod">
          <ac:chgData name="Michael MacCoss" userId="afbd1c96-5255-4d89-b6b4-1a00a15797b0" providerId="ADAL" clId="{129C5E25-6651-416C-9FCC-E83C68E369CE}" dt="2022-05-11T03:50:36.418" v="238"/>
          <ac:spMkLst>
            <pc:docMk/>
            <pc:sldMk cId="704615146" sldId="632"/>
            <ac:spMk id="20" creationId="{73A82599-0FA0-E946-8969-E3E07B61082D}"/>
          </ac:spMkLst>
        </pc:spChg>
        <pc:spChg chg="mod">
          <ac:chgData name="Michael MacCoss" userId="afbd1c96-5255-4d89-b6b4-1a00a15797b0" providerId="ADAL" clId="{129C5E25-6651-416C-9FCC-E83C68E369CE}" dt="2022-05-11T03:50:36.418" v="238"/>
          <ac:spMkLst>
            <pc:docMk/>
            <pc:sldMk cId="704615146" sldId="632"/>
            <ac:spMk id="21" creationId="{13FBA54F-3787-43F9-B7A7-78D3DC310D9D}"/>
          </ac:spMkLst>
        </pc:spChg>
        <pc:spChg chg="mod">
          <ac:chgData name="Michael MacCoss" userId="afbd1c96-5255-4d89-b6b4-1a00a15797b0" providerId="ADAL" clId="{129C5E25-6651-416C-9FCC-E83C68E369CE}" dt="2022-05-11T03:50:36.418" v="238"/>
          <ac:spMkLst>
            <pc:docMk/>
            <pc:sldMk cId="704615146" sldId="632"/>
            <ac:spMk id="22" creationId="{CCAF4B70-4EE6-4F0F-323B-D20A69D8192E}"/>
          </ac:spMkLst>
        </pc:spChg>
        <pc:spChg chg="mod">
          <ac:chgData name="Michael MacCoss" userId="afbd1c96-5255-4d89-b6b4-1a00a15797b0" providerId="ADAL" clId="{129C5E25-6651-416C-9FCC-E83C68E369CE}" dt="2022-05-11T03:50:36.418" v="238"/>
          <ac:spMkLst>
            <pc:docMk/>
            <pc:sldMk cId="704615146" sldId="632"/>
            <ac:spMk id="23" creationId="{28B7A994-4D32-4EA4-76CE-716FF0776A05}"/>
          </ac:spMkLst>
        </pc:spChg>
        <pc:spChg chg="add del mod">
          <ac:chgData name="Michael MacCoss" userId="afbd1c96-5255-4d89-b6b4-1a00a15797b0" providerId="ADAL" clId="{129C5E25-6651-416C-9FCC-E83C68E369CE}" dt="2022-05-11T03:50:39.977" v="239"/>
          <ac:spMkLst>
            <pc:docMk/>
            <pc:sldMk cId="704615146" sldId="632"/>
            <ac:spMk id="24" creationId="{A8585C8A-AC35-10F4-34DB-0CCEF6E356CE}"/>
          </ac:spMkLst>
        </pc:spChg>
        <pc:spChg chg="add del mod">
          <ac:chgData name="Michael MacCoss" userId="afbd1c96-5255-4d89-b6b4-1a00a15797b0" providerId="ADAL" clId="{129C5E25-6651-416C-9FCC-E83C68E369CE}" dt="2022-05-11T03:50:39.977" v="239"/>
          <ac:spMkLst>
            <pc:docMk/>
            <pc:sldMk cId="704615146" sldId="632"/>
            <ac:spMk id="25" creationId="{7FE753AB-0991-9DD8-F13A-8B47ACCCBE08}"/>
          </ac:spMkLst>
        </pc:spChg>
        <pc:spChg chg="mod">
          <ac:chgData name="Michael MacCoss" userId="afbd1c96-5255-4d89-b6b4-1a00a15797b0" providerId="ADAL" clId="{129C5E25-6651-416C-9FCC-E83C68E369CE}" dt="2022-05-11T03:56:38.274" v="248" actId="571"/>
          <ac:spMkLst>
            <pc:docMk/>
            <pc:sldMk cId="704615146" sldId="632"/>
            <ac:spMk id="27" creationId="{BD9A39DE-F49B-7E28-0B49-E42D879CDF46}"/>
          </ac:spMkLst>
        </pc:spChg>
        <pc:spChg chg="mod">
          <ac:chgData name="Michael MacCoss" userId="afbd1c96-5255-4d89-b6b4-1a00a15797b0" providerId="ADAL" clId="{129C5E25-6651-416C-9FCC-E83C68E369CE}" dt="2022-05-11T03:56:38.274" v="248" actId="571"/>
          <ac:spMkLst>
            <pc:docMk/>
            <pc:sldMk cId="704615146" sldId="632"/>
            <ac:spMk id="28" creationId="{C71D5AF0-2842-63D9-BB80-0FD5C0C00940}"/>
          </ac:spMkLst>
        </pc:spChg>
        <pc:spChg chg="mod">
          <ac:chgData name="Michael MacCoss" userId="afbd1c96-5255-4d89-b6b4-1a00a15797b0" providerId="ADAL" clId="{129C5E25-6651-416C-9FCC-E83C68E369CE}" dt="2022-05-11T03:56:38.274" v="248" actId="571"/>
          <ac:spMkLst>
            <pc:docMk/>
            <pc:sldMk cId="704615146" sldId="632"/>
            <ac:spMk id="32" creationId="{51E48054-1229-BA23-B563-454622794A10}"/>
          </ac:spMkLst>
        </pc:spChg>
        <pc:spChg chg="mod">
          <ac:chgData name="Michael MacCoss" userId="afbd1c96-5255-4d89-b6b4-1a00a15797b0" providerId="ADAL" clId="{129C5E25-6651-416C-9FCC-E83C68E369CE}" dt="2022-05-11T03:56:38.274" v="248" actId="571"/>
          <ac:spMkLst>
            <pc:docMk/>
            <pc:sldMk cId="704615146" sldId="632"/>
            <ac:spMk id="33" creationId="{64E8DBEF-57C5-697B-DB4B-337A2229D802}"/>
          </ac:spMkLst>
        </pc:spChg>
        <pc:spChg chg="mod">
          <ac:chgData name="Michael MacCoss" userId="afbd1c96-5255-4d89-b6b4-1a00a15797b0" providerId="ADAL" clId="{129C5E25-6651-416C-9FCC-E83C68E369CE}" dt="2022-05-11T03:56:38.274" v="248" actId="571"/>
          <ac:spMkLst>
            <pc:docMk/>
            <pc:sldMk cId="704615146" sldId="632"/>
            <ac:spMk id="34" creationId="{18087260-A93B-7180-A6D9-2CFDD93DC955}"/>
          </ac:spMkLst>
        </pc:spChg>
        <pc:spChg chg="mod">
          <ac:chgData name="Michael MacCoss" userId="afbd1c96-5255-4d89-b6b4-1a00a15797b0" providerId="ADAL" clId="{129C5E25-6651-416C-9FCC-E83C68E369CE}" dt="2022-05-11T03:56:38.274" v="248" actId="571"/>
          <ac:spMkLst>
            <pc:docMk/>
            <pc:sldMk cId="704615146" sldId="632"/>
            <ac:spMk id="35" creationId="{3CE3BE13-22A8-14A4-5559-5FA1188635B3}"/>
          </ac:spMkLst>
        </pc:spChg>
        <pc:spChg chg="mod">
          <ac:chgData name="Michael MacCoss" userId="afbd1c96-5255-4d89-b6b4-1a00a15797b0" providerId="ADAL" clId="{129C5E25-6651-416C-9FCC-E83C68E369CE}" dt="2022-05-11T03:56:38.274" v="248" actId="571"/>
          <ac:spMkLst>
            <pc:docMk/>
            <pc:sldMk cId="704615146" sldId="632"/>
            <ac:spMk id="36" creationId="{90ADA2FE-8CBF-E491-403D-4AA3E42D6FFD}"/>
          </ac:spMkLst>
        </pc:spChg>
        <pc:spChg chg="mod">
          <ac:chgData name="Michael MacCoss" userId="afbd1c96-5255-4d89-b6b4-1a00a15797b0" providerId="ADAL" clId="{129C5E25-6651-416C-9FCC-E83C68E369CE}" dt="2022-05-11T03:56:38.274" v="248" actId="571"/>
          <ac:spMkLst>
            <pc:docMk/>
            <pc:sldMk cId="704615146" sldId="632"/>
            <ac:spMk id="37" creationId="{E25352F1-C338-9A3F-9699-6F55AC767F6E}"/>
          </ac:spMkLst>
        </pc:spChg>
        <pc:spChg chg="mod">
          <ac:chgData name="Michael MacCoss" userId="afbd1c96-5255-4d89-b6b4-1a00a15797b0" providerId="ADAL" clId="{129C5E25-6651-416C-9FCC-E83C68E369CE}" dt="2022-05-11T03:56:38.274" v="248" actId="571"/>
          <ac:spMkLst>
            <pc:docMk/>
            <pc:sldMk cId="704615146" sldId="632"/>
            <ac:spMk id="38" creationId="{8A7936A8-381A-3FB4-78A7-0EA903E1A933}"/>
          </ac:spMkLst>
        </pc:spChg>
        <pc:spChg chg="mod">
          <ac:chgData name="Michael MacCoss" userId="afbd1c96-5255-4d89-b6b4-1a00a15797b0" providerId="ADAL" clId="{129C5E25-6651-416C-9FCC-E83C68E369CE}" dt="2022-05-11T03:56:38.274" v="248" actId="571"/>
          <ac:spMkLst>
            <pc:docMk/>
            <pc:sldMk cId="704615146" sldId="632"/>
            <ac:spMk id="39" creationId="{D396D63A-413F-B166-8352-4CC5589458A9}"/>
          </ac:spMkLst>
        </pc:spChg>
        <pc:spChg chg="add del mod">
          <ac:chgData name="Michael MacCoss" userId="afbd1c96-5255-4d89-b6b4-1a00a15797b0" providerId="ADAL" clId="{129C5E25-6651-416C-9FCC-E83C68E369CE}" dt="2022-05-11T04:00:16.011" v="278" actId="21"/>
          <ac:spMkLst>
            <pc:docMk/>
            <pc:sldMk cId="704615146" sldId="632"/>
            <ac:spMk id="40" creationId="{91941A2E-4EFF-3A74-5141-AE88DD2BFDDE}"/>
          </ac:spMkLst>
        </pc:spChg>
        <pc:spChg chg="add del mod">
          <ac:chgData name="Michael MacCoss" userId="afbd1c96-5255-4d89-b6b4-1a00a15797b0" providerId="ADAL" clId="{129C5E25-6651-416C-9FCC-E83C68E369CE}" dt="2022-05-11T04:00:16.011" v="278" actId="21"/>
          <ac:spMkLst>
            <pc:docMk/>
            <pc:sldMk cId="704615146" sldId="632"/>
            <ac:spMk id="41" creationId="{0DCA4D94-9506-6A61-A635-200B837D8339}"/>
          </ac:spMkLst>
        </pc:spChg>
        <pc:spChg chg="add mod">
          <ac:chgData name="Michael MacCoss" userId="afbd1c96-5255-4d89-b6b4-1a00a15797b0" providerId="ADAL" clId="{129C5E25-6651-416C-9FCC-E83C68E369CE}" dt="2022-05-11T03:56:38.274" v="248" actId="571"/>
          <ac:spMkLst>
            <pc:docMk/>
            <pc:sldMk cId="704615146" sldId="632"/>
            <ac:spMk id="42" creationId="{8B3EAFC3-41BE-2362-E3F8-3749A655A441}"/>
          </ac:spMkLst>
        </pc:spChg>
        <pc:spChg chg="add mod">
          <ac:chgData name="Michael MacCoss" userId="afbd1c96-5255-4d89-b6b4-1a00a15797b0" providerId="ADAL" clId="{129C5E25-6651-416C-9FCC-E83C68E369CE}" dt="2022-05-11T03:56:38.274" v="248" actId="571"/>
          <ac:spMkLst>
            <pc:docMk/>
            <pc:sldMk cId="704615146" sldId="632"/>
            <ac:spMk id="43" creationId="{FAAA499B-2B8F-926D-3947-D32A30E6DD54}"/>
          </ac:spMkLst>
        </pc:spChg>
        <pc:spChg chg="mod">
          <ac:chgData name="Michael MacCoss" userId="afbd1c96-5255-4d89-b6b4-1a00a15797b0" providerId="ADAL" clId="{129C5E25-6651-416C-9FCC-E83C68E369CE}" dt="2022-05-11T03:56:57.338" v="249"/>
          <ac:spMkLst>
            <pc:docMk/>
            <pc:sldMk cId="704615146" sldId="632"/>
            <ac:spMk id="45" creationId="{4E07E9B5-8A9A-9DF8-4101-3D184B164FFD}"/>
          </ac:spMkLst>
        </pc:spChg>
        <pc:spChg chg="mod">
          <ac:chgData name="Michael MacCoss" userId="afbd1c96-5255-4d89-b6b4-1a00a15797b0" providerId="ADAL" clId="{129C5E25-6651-416C-9FCC-E83C68E369CE}" dt="2022-05-11T03:56:57.338" v="249"/>
          <ac:spMkLst>
            <pc:docMk/>
            <pc:sldMk cId="704615146" sldId="632"/>
            <ac:spMk id="46" creationId="{B7126DC9-F645-437C-6779-785D3BE1D7CA}"/>
          </ac:spMkLst>
        </pc:spChg>
        <pc:spChg chg="mod">
          <ac:chgData name="Michael MacCoss" userId="afbd1c96-5255-4d89-b6b4-1a00a15797b0" providerId="ADAL" clId="{129C5E25-6651-416C-9FCC-E83C68E369CE}" dt="2022-05-11T03:56:57.338" v="249"/>
          <ac:spMkLst>
            <pc:docMk/>
            <pc:sldMk cId="704615146" sldId="632"/>
            <ac:spMk id="50" creationId="{204DA4EE-DA88-6FE7-BF45-5252B7ADF8A5}"/>
          </ac:spMkLst>
        </pc:spChg>
        <pc:spChg chg="mod">
          <ac:chgData name="Michael MacCoss" userId="afbd1c96-5255-4d89-b6b4-1a00a15797b0" providerId="ADAL" clId="{129C5E25-6651-416C-9FCC-E83C68E369CE}" dt="2022-05-11T03:56:57.338" v="249"/>
          <ac:spMkLst>
            <pc:docMk/>
            <pc:sldMk cId="704615146" sldId="632"/>
            <ac:spMk id="51" creationId="{B3F29D1F-3F66-DAE2-121F-1037486100E8}"/>
          </ac:spMkLst>
        </pc:spChg>
        <pc:spChg chg="del mod">
          <ac:chgData name="Michael MacCoss" userId="afbd1c96-5255-4d89-b6b4-1a00a15797b0" providerId="ADAL" clId="{129C5E25-6651-416C-9FCC-E83C68E369CE}" dt="2022-05-11T03:57:08.491" v="253" actId="478"/>
          <ac:spMkLst>
            <pc:docMk/>
            <pc:sldMk cId="704615146" sldId="632"/>
            <ac:spMk id="52" creationId="{014E052D-6EAA-2C55-5EA2-591A44E24697}"/>
          </ac:spMkLst>
        </pc:spChg>
        <pc:spChg chg="del mod">
          <ac:chgData name="Michael MacCoss" userId="afbd1c96-5255-4d89-b6b4-1a00a15797b0" providerId="ADAL" clId="{129C5E25-6651-416C-9FCC-E83C68E369CE}" dt="2022-05-11T03:57:12.792" v="255" actId="478"/>
          <ac:spMkLst>
            <pc:docMk/>
            <pc:sldMk cId="704615146" sldId="632"/>
            <ac:spMk id="53" creationId="{07DCC5F5-45E7-73A6-0881-408C2CC6DA07}"/>
          </ac:spMkLst>
        </pc:spChg>
        <pc:spChg chg="del mod">
          <ac:chgData name="Michael MacCoss" userId="afbd1c96-5255-4d89-b6b4-1a00a15797b0" providerId="ADAL" clId="{129C5E25-6651-416C-9FCC-E83C68E369CE}" dt="2022-05-11T03:57:10.673" v="254" actId="478"/>
          <ac:spMkLst>
            <pc:docMk/>
            <pc:sldMk cId="704615146" sldId="632"/>
            <ac:spMk id="54" creationId="{9370BE5E-31FA-5ABF-8AF0-AA152712ABC9}"/>
          </ac:spMkLst>
        </pc:spChg>
        <pc:spChg chg="mod">
          <ac:chgData name="Michael MacCoss" userId="afbd1c96-5255-4d89-b6b4-1a00a15797b0" providerId="ADAL" clId="{129C5E25-6651-416C-9FCC-E83C68E369CE}" dt="2022-05-11T03:56:57.338" v="249"/>
          <ac:spMkLst>
            <pc:docMk/>
            <pc:sldMk cId="704615146" sldId="632"/>
            <ac:spMk id="55" creationId="{B8989BEF-2CC9-58DF-BA3A-8049B4FA2DB3}"/>
          </ac:spMkLst>
        </pc:spChg>
        <pc:spChg chg="mod">
          <ac:chgData name="Michael MacCoss" userId="afbd1c96-5255-4d89-b6b4-1a00a15797b0" providerId="ADAL" clId="{129C5E25-6651-416C-9FCC-E83C68E369CE}" dt="2022-05-11T03:56:57.338" v="249"/>
          <ac:spMkLst>
            <pc:docMk/>
            <pc:sldMk cId="704615146" sldId="632"/>
            <ac:spMk id="56" creationId="{71F69228-4166-B20B-2525-080FE9FD057A}"/>
          </ac:spMkLst>
        </pc:spChg>
        <pc:spChg chg="mod">
          <ac:chgData name="Michael MacCoss" userId="afbd1c96-5255-4d89-b6b4-1a00a15797b0" providerId="ADAL" clId="{129C5E25-6651-416C-9FCC-E83C68E369CE}" dt="2022-05-11T03:56:57.338" v="249"/>
          <ac:spMkLst>
            <pc:docMk/>
            <pc:sldMk cId="704615146" sldId="632"/>
            <ac:spMk id="57" creationId="{4F1FA9E1-AFF0-AA5D-C620-F9833924CFC0}"/>
          </ac:spMkLst>
        </pc:spChg>
        <pc:spChg chg="del mod">
          <ac:chgData name="Michael MacCoss" userId="afbd1c96-5255-4d89-b6b4-1a00a15797b0" providerId="ADAL" clId="{129C5E25-6651-416C-9FCC-E83C68E369CE}" dt="2022-05-11T03:57:06.067" v="252" actId="478"/>
          <ac:spMkLst>
            <pc:docMk/>
            <pc:sldMk cId="704615146" sldId="632"/>
            <ac:spMk id="58" creationId="{3E71BB6B-6159-D7EC-7E73-3207749E955E}"/>
          </ac:spMkLst>
        </pc:spChg>
        <pc:spChg chg="del mod">
          <ac:chgData name="Michael MacCoss" userId="afbd1c96-5255-4d89-b6b4-1a00a15797b0" providerId="ADAL" clId="{129C5E25-6651-416C-9FCC-E83C68E369CE}" dt="2022-05-11T03:57:04.393" v="251" actId="478"/>
          <ac:spMkLst>
            <pc:docMk/>
            <pc:sldMk cId="704615146" sldId="632"/>
            <ac:spMk id="59" creationId="{0832E442-3E99-FF79-2CB9-12AF7D709AE7}"/>
          </ac:spMkLst>
        </pc:spChg>
        <pc:spChg chg="add del mod">
          <ac:chgData name="Michael MacCoss" userId="afbd1c96-5255-4d89-b6b4-1a00a15797b0" providerId="ADAL" clId="{129C5E25-6651-416C-9FCC-E83C68E369CE}" dt="2022-05-11T03:59:43.597" v="269" actId="21"/>
          <ac:spMkLst>
            <pc:docMk/>
            <pc:sldMk cId="704615146" sldId="632"/>
            <ac:spMk id="60" creationId="{C70381C8-03B1-C999-2522-F73AF726C87D}"/>
          </ac:spMkLst>
        </pc:spChg>
        <pc:spChg chg="del mod">
          <ac:chgData name="Michael MacCoss" userId="afbd1c96-5255-4d89-b6b4-1a00a15797b0" providerId="ADAL" clId="{129C5E25-6651-416C-9FCC-E83C68E369CE}" dt="2022-05-11T03:57:35.538" v="260" actId="478"/>
          <ac:spMkLst>
            <pc:docMk/>
            <pc:sldMk cId="704615146" sldId="632"/>
            <ac:spMk id="62" creationId="{CF938085-26DC-4691-9329-F84A8FF4A2A4}"/>
          </ac:spMkLst>
        </pc:spChg>
        <pc:spChg chg="del mod">
          <ac:chgData name="Michael MacCoss" userId="afbd1c96-5255-4d89-b6b4-1a00a15797b0" providerId="ADAL" clId="{129C5E25-6651-416C-9FCC-E83C68E369CE}" dt="2022-05-11T03:57:47.268" v="265" actId="478"/>
          <ac:spMkLst>
            <pc:docMk/>
            <pc:sldMk cId="704615146" sldId="632"/>
            <ac:spMk id="63" creationId="{E531DE7F-B744-D8DD-2CB7-9CD22D32C16B}"/>
          </ac:spMkLst>
        </pc:spChg>
        <pc:spChg chg="del mod">
          <ac:chgData name="Michael MacCoss" userId="afbd1c96-5255-4d89-b6b4-1a00a15797b0" providerId="ADAL" clId="{129C5E25-6651-416C-9FCC-E83C68E369CE}" dt="2022-05-11T03:57:33.401" v="259" actId="478"/>
          <ac:spMkLst>
            <pc:docMk/>
            <pc:sldMk cId="704615146" sldId="632"/>
            <ac:spMk id="67" creationId="{4B697AB1-2FC7-4AE7-BD9C-0003A40A0FA3}"/>
          </ac:spMkLst>
        </pc:spChg>
        <pc:spChg chg="del mod">
          <ac:chgData name="Michael MacCoss" userId="afbd1c96-5255-4d89-b6b4-1a00a15797b0" providerId="ADAL" clId="{129C5E25-6651-416C-9FCC-E83C68E369CE}" dt="2022-05-11T03:57:37.657" v="261" actId="478"/>
          <ac:spMkLst>
            <pc:docMk/>
            <pc:sldMk cId="704615146" sldId="632"/>
            <ac:spMk id="68" creationId="{B44354DC-25E5-C9B5-F092-D955F5F5F25B}"/>
          </ac:spMkLst>
        </pc:spChg>
        <pc:spChg chg="mod">
          <ac:chgData name="Michael MacCoss" userId="afbd1c96-5255-4d89-b6b4-1a00a15797b0" providerId="ADAL" clId="{129C5E25-6651-416C-9FCC-E83C68E369CE}" dt="2022-05-11T03:57:18.190" v="256"/>
          <ac:spMkLst>
            <pc:docMk/>
            <pc:sldMk cId="704615146" sldId="632"/>
            <ac:spMk id="69" creationId="{C8D75000-166D-1E16-36FC-DF9A2BB5C05F}"/>
          </ac:spMkLst>
        </pc:spChg>
        <pc:spChg chg="mod">
          <ac:chgData name="Michael MacCoss" userId="afbd1c96-5255-4d89-b6b4-1a00a15797b0" providerId="ADAL" clId="{129C5E25-6651-416C-9FCC-E83C68E369CE}" dt="2022-05-11T03:57:18.190" v="256"/>
          <ac:spMkLst>
            <pc:docMk/>
            <pc:sldMk cId="704615146" sldId="632"/>
            <ac:spMk id="70" creationId="{53A586DE-E864-292F-3D00-99866847AC7D}"/>
          </ac:spMkLst>
        </pc:spChg>
        <pc:spChg chg="mod">
          <ac:chgData name="Michael MacCoss" userId="afbd1c96-5255-4d89-b6b4-1a00a15797b0" providerId="ADAL" clId="{129C5E25-6651-416C-9FCC-E83C68E369CE}" dt="2022-05-11T03:57:18.190" v="256"/>
          <ac:spMkLst>
            <pc:docMk/>
            <pc:sldMk cId="704615146" sldId="632"/>
            <ac:spMk id="71" creationId="{90AE78FF-EACC-5021-DB57-7D2C01DE3743}"/>
          </ac:spMkLst>
        </pc:spChg>
        <pc:spChg chg="del mod">
          <ac:chgData name="Michael MacCoss" userId="afbd1c96-5255-4d89-b6b4-1a00a15797b0" providerId="ADAL" clId="{129C5E25-6651-416C-9FCC-E83C68E369CE}" dt="2022-05-11T03:57:40.167" v="262" actId="478"/>
          <ac:spMkLst>
            <pc:docMk/>
            <pc:sldMk cId="704615146" sldId="632"/>
            <ac:spMk id="72" creationId="{8B6692C3-F602-DE04-FD08-8D59421D4FE8}"/>
          </ac:spMkLst>
        </pc:spChg>
        <pc:spChg chg="del mod">
          <ac:chgData name="Michael MacCoss" userId="afbd1c96-5255-4d89-b6b4-1a00a15797b0" providerId="ADAL" clId="{129C5E25-6651-416C-9FCC-E83C68E369CE}" dt="2022-05-11T03:57:45.769" v="264" actId="478"/>
          <ac:spMkLst>
            <pc:docMk/>
            <pc:sldMk cId="704615146" sldId="632"/>
            <ac:spMk id="73" creationId="{727F7F3B-7BE8-4EB2-11D3-0A42DDAA40BB}"/>
          </ac:spMkLst>
        </pc:spChg>
        <pc:spChg chg="del mod">
          <ac:chgData name="Michael MacCoss" userId="afbd1c96-5255-4d89-b6b4-1a00a15797b0" providerId="ADAL" clId="{129C5E25-6651-416C-9FCC-E83C68E369CE}" dt="2022-05-11T03:57:43.048" v="263" actId="478"/>
          <ac:spMkLst>
            <pc:docMk/>
            <pc:sldMk cId="704615146" sldId="632"/>
            <ac:spMk id="74" creationId="{24316FD2-7B2E-7110-B9B8-5E6017FF8EA2}"/>
          </ac:spMkLst>
        </pc:spChg>
        <pc:spChg chg="mod">
          <ac:chgData name="Michael MacCoss" userId="afbd1c96-5255-4d89-b6b4-1a00a15797b0" providerId="ADAL" clId="{129C5E25-6651-416C-9FCC-E83C68E369CE}" dt="2022-05-11T03:57:18.190" v="256"/>
          <ac:spMkLst>
            <pc:docMk/>
            <pc:sldMk cId="704615146" sldId="632"/>
            <ac:spMk id="75" creationId="{FCF5A4E1-BE93-7E17-F3DA-32953118A43D}"/>
          </ac:spMkLst>
        </pc:spChg>
        <pc:spChg chg="mod">
          <ac:chgData name="Michael MacCoss" userId="afbd1c96-5255-4d89-b6b4-1a00a15797b0" providerId="ADAL" clId="{129C5E25-6651-416C-9FCC-E83C68E369CE}" dt="2022-05-11T03:57:18.190" v="256"/>
          <ac:spMkLst>
            <pc:docMk/>
            <pc:sldMk cId="704615146" sldId="632"/>
            <ac:spMk id="76" creationId="{C8837DAB-A772-5FA3-4C9C-33CD7A98D6A6}"/>
          </ac:spMkLst>
        </pc:spChg>
        <pc:spChg chg="add del mod">
          <ac:chgData name="Michael MacCoss" userId="afbd1c96-5255-4d89-b6b4-1a00a15797b0" providerId="ADAL" clId="{129C5E25-6651-416C-9FCC-E83C68E369CE}" dt="2022-05-11T04:00:00.025" v="274" actId="21"/>
          <ac:spMkLst>
            <pc:docMk/>
            <pc:sldMk cId="704615146" sldId="632"/>
            <ac:spMk id="77" creationId="{71335775-5474-9186-C897-7F03D0102C0D}"/>
          </ac:spMkLst>
        </pc:spChg>
        <pc:spChg chg="add del mod">
          <ac:chgData name="Michael MacCoss" userId="afbd1c96-5255-4d89-b6b4-1a00a15797b0" providerId="ADAL" clId="{129C5E25-6651-416C-9FCC-E83C68E369CE}" dt="2022-05-11T03:57:29.976" v="258" actId="478"/>
          <ac:spMkLst>
            <pc:docMk/>
            <pc:sldMk cId="704615146" sldId="632"/>
            <ac:spMk id="78" creationId="{90B4B85B-2B8B-437C-684A-09F3506DF27D}"/>
          </ac:spMkLst>
        </pc:spChg>
        <pc:spChg chg="add mod">
          <ac:chgData name="Michael MacCoss" userId="afbd1c96-5255-4d89-b6b4-1a00a15797b0" providerId="ADAL" clId="{129C5E25-6651-416C-9FCC-E83C68E369CE}" dt="2022-05-11T04:29:54.089" v="1438" actId="20577"/>
          <ac:spMkLst>
            <pc:docMk/>
            <pc:sldMk cId="704615146" sldId="632"/>
            <ac:spMk id="82" creationId="{AF63C65C-0EFD-ABFB-522C-68782FB07260}"/>
          </ac:spMkLst>
        </pc:spChg>
        <pc:spChg chg="add mod">
          <ac:chgData name="Michael MacCoss" userId="afbd1c96-5255-4d89-b6b4-1a00a15797b0" providerId="ADAL" clId="{129C5E25-6651-416C-9FCC-E83C68E369CE}" dt="2022-05-11T04:35:44.417" v="1476" actId="20577"/>
          <ac:spMkLst>
            <pc:docMk/>
            <pc:sldMk cId="704615146" sldId="632"/>
            <ac:spMk id="83" creationId="{0688EF92-15B3-DFDF-2251-AA38472E3B67}"/>
          </ac:spMkLst>
        </pc:spChg>
        <pc:spChg chg="add mod">
          <ac:chgData name="Michael MacCoss" userId="afbd1c96-5255-4d89-b6b4-1a00a15797b0" providerId="ADAL" clId="{129C5E25-6651-416C-9FCC-E83C68E369CE}" dt="2022-05-11T04:09:38.711" v="672" actId="207"/>
          <ac:spMkLst>
            <pc:docMk/>
            <pc:sldMk cId="704615146" sldId="632"/>
            <ac:spMk id="84" creationId="{0F6C5141-5FD3-9727-FDFC-9F33562BDDB3}"/>
          </ac:spMkLst>
        </pc:spChg>
        <pc:grpChg chg="add del mod">
          <ac:chgData name="Michael MacCoss" userId="afbd1c96-5255-4d89-b6b4-1a00a15797b0" providerId="ADAL" clId="{129C5E25-6651-416C-9FCC-E83C68E369CE}" dt="2022-05-11T03:50:39.977" v="239"/>
          <ac:grpSpMkLst>
            <pc:docMk/>
            <pc:sldMk cId="704615146" sldId="632"/>
            <ac:grpSpMk id="10" creationId="{DF04186C-5CF8-A715-16AF-C820143B4712}"/>
          </ac:grpSpMkLst>
        </pc:grpChg>
        <pc:grpChg chg="mod">
          <ac:chgData name="Michael MacCoss" userId="afbd1c96-5255-4d89-b6b4-1a00a15797b0" providerId="ADAL" clId="{129C5E25-6651-416C-9FCC-E83C68E369CE}" dt="2022-05-11T03:50:36.418" v="238"/>
          <ac:grpSpMkLst>
            <pc:docMk/>
            <pc:sldMk cId="704615146" sldId="632"/>
            <ac:grpSpMk id="13" creationId="{9E4FCAFD-67AB-BEC9-860D-DC9045CEC7D8}"/>
          </ac:grpSpMkLst>
        </pc:grpChg>
        <pc:grpChg chg="mod">
          <ac:chgData name="Michael MacCoss" userId="afbd1c96-5255-4d89-b6b4-1a00a15797b0" providerId="ADAL" clId="{129C5E25-6651-416C-9FCC-E83C68E369CE}" dt="2022-05-11T03:50:36.418" v="238"/>
          <ac:grpSpMkLst>
            <pc:docMk/>
            <pc:sldMk cId="704615146" sldId="632"/>
            <ac:grpSpMk id="14" creationId="{16BA3C9A-41BD-E17E-39FD-20B5012B7F07}"/>
          </ac:grpSpMkLst>
        </pc:grpChg>
        <pc:grpChg chg="mod">
          <ac:chgData name="Michael MacCoss" userId="afbd1c96-5255-4d89-b6b4-1a00a15797b0" providerId="ADAL" clId="{129C5E25-6651-416C-9FCC-E83C68E369CE}" dt="2022-05-11T03:50:36.418" v="238"/>
          <ac:grpSpMkLst>
            <pc:docMk/>
            <pc:sldMk cId="704615146" sldId="632"/>
            <ac:grpSpMk id="15" creationId="{A40E26F8-0BCA-DF81-8E00-161CEF772567}"/>
          </ac:grpSpMkLst>
        </pc:grpChg>
        <pc:grpChg chg="add del mod">
          <ac:chgData name="Michael MacCoss" userId="afbd1c96-5255-4d89-b6b4-1a00a15797b0" providerId="ADAL" clId="{129C5E25-6651-416C-9FCC-E83C68E369CE}" dt="2022-05-11T04:00:16.011" v="278" actId="21"/>
          <ac:grpSpMkLst>
            <pc:docMk/>
            <pc:sldMk cId="704615146" sldId="632"/>
            <ac:grpSpMk id="26" creationId="{3146D4E9-D85C-F88C-43C8-44EF6E523FD3}"/>
          </ac:grpSpMkLst>
        </pc:grpChg>
        <pc:grpChg chg="mod">
          <ac:chgData name="Michael MacCoss" userId="afbd1c96-5255-4d89-b6b4-1a00a15797b0" providerId="ADAL" clId="{129C5E25-6651-416C-9FCC-E83C68E369CE}" dt="2022-05-11T03:56:38.274" v="248" actId="571"/>
          <ac:grpSpMkLst>
            <pc:docMk/>
            <pc:sldMk cId="704615146" sldId="632"/>
            <ac:grpSpMk id="29" creationId="{1E23F01A-C64F-843C-528B-219C205DB4FA}"/>
          </ac:grpSpMkLst>
        </pc:grpChg>
        <pc:grpChg chg="mod">
          <ac:chgData name="Michael MacCoss" userId="afbd1c96-5255-4d89-b6b4-1a00a15797b0" providerId="ADAL" clId="{129C5E25-6651-416C-9FCC-E83C68E369CE}" dt="2022-05-11T03:56:38.274" v="248" actId="571"/>
          <ac:grpSpMkLst>
            <pc:docMk/>
            <pc:sldMk cId="704615146" sldId="632"/>
            <ac:grpSpMk id="30" creationId="{568D4ED2-71C0-1F39-29FA-45BBA417D686}"/>
          </ac:grpSpMkLst>
        </pc:grpChg>
        <pc:grpChg chg="mod">
          <ac:chgData name="Michael MacCoss" userId="afbd1c96-5255-4d89-b6b4-1a00a15797b0" providerId="ADAL" clId="{129C5E25-6651-416C-9FCC-E83C68E369CE}" dt="2022-05-11T03:56:38.274" v="248" actId="571"/>
          <ac:grpSpMkLst>
            <pc:docMk/>
            <pc:sldMk cId="704615146" sldId="632"/>
            <ac:grpSpMk id="31" creationId="{827B09D2-85EC-3FB5-E0B1-4B872CD445AC}"/>
          </ac:grpSpMkLst>
        </pc:grpChg>
        <pc:grpChg chg="add del mod">
          <ac:chgData name="Michael MacCoss" userId="afbd1c96-5255-4d89-b6b4-1a00a15797b0" providerId="ADAL" clId="{129C5E25-6651-416C-9FCC-E83C68E369CE}" dt="2022-05-11T03:59:43.597" v="269" actId="21"/>
          <ac:grpSpMkLst>
            <pc:docMk/>
            <pc:sldMk cId="704615146" sldId="632"/>
            <ac:grpSpMk id="44" creationId="{194036C5-F8FC-EFC9-0112-B527AFA90116}"/>
          </ac:grpSpMkLst>
        </pc:grpChg>
        <pc:grpChg chg="del mod">
          <ac:chgData name="Michael MacCoss" userId="afbd1c96-5255-4d89-b6b4-1a00a15797b0" providerId="ADAL" clId="{129C5E25-6651-416C-9FCC-E83C68E369CE}" dt="2022-05-11T03:57:04.393" v="251" actId="478"/>
          <ac:grpSpMkLst>
            <pc:docMk/>
            <pc:sldMk cId="704615146" sldId="632"/>
            <ac:grpSpMk id="47" creationId="{25D8EF94-BAD4-833A-3BB1-F676C945FB73}"/>
          </ac:grpSpMkLst>
        </pc:grpChg>
        <pc:grpChg chg="mod">
          <ac:chgData name="Michael MacCoss" userId="afbd1c96-5255-4d89-b6b4-1a00a15797b0" providerId="ADAL" clId="{129C5E25-6651-416C-9FCC-E83C68E369CE}" dt="2022-05-11T03:56:57.338" v="249"/>
          <ac:grpSpMkLst>
            <pc:docMk/>
            <pc:sldMk cId="704615146" sldId="632"/>
            <ac:grpSpMk id="48" creationId="{974AAB20-6B09-5D2C-00F6-5588FC927F83}"/>
          </ac:grpSpMkLst>
        </pc:grpChg>
        <pc:grpChg chg="del mod">
          <ac:chgData name="Michael MacCoss" userId="afbd1c96-5255-4d89-b6b4-1a00a15797b0" providerId="ADAL" clId="{129C5E25-6651-416C-9FCC-E83C68E369CE}" dt="2022-05-11T03:57:10.673" v="254" actId="478"/>
          <ac:grpSpMkLst>
            <pc:docMk/>
            <pc:sldMk cId="704615146" sldId="632"/>
            <ac:grpSpMk id="49" creationId="{28259186-F772-FD85-0360-D87E162570A1}"/>
          </ac:grpSpMkLst>
        </pc:grpChg>
        <pc:grpChg chg="add del mod">
          <ac:chgData name="Michael MacCoss" userId="afbd1c96-5255-4d89-b6b4-1a00a15797b0" providerId="ADAL" clId="{129C5E25-6651-416C-9FCC-E83C68E369CE}" dt="2022-05-11T04:00:00.025" v="274" actId="21"/>
          <ac:grpSpMkLst>
            <pc:docMk/>
            <pc:sldMk cId="704615146" sldId="632"/>
            <ac:grpSpMk id="61" creationId="{40482148-E3EA-A164-CC44-7D42552CBA8C}"/>
          </ac:grpSpMkLst>
        </pc:grpChg>
        <pc:grpChg chg="mod">
          <ac:chgData name="Michael MacCoss" userId="afbd1c96-5255-4d89-b6b4-1a00a15797b0" providerId="ADAL" clId="{129C5E25-6651-416C-9FCC-E83C68E369CE}" dt="2022-05-11T03:57:18.190" v="256"/>
          <ac:grpSpMkLst>
            <pc:docMk/>
            <pc:sldMk cId="704615146" sldId="632"/>
            <ac:grpSpMk id="64" creationId="{8C4F5DEB-C8DF-6C09-E57C-880D7D6EB809}"/>
          </ac:grpSpMkLst>
        </pc:grpChg>
        <pc:grpChg chg="del mod">
          <ac:chgData name="Michael MacCoss" userId="afbd1c96-5255-4d89-b6b4-1a00a15797b0" providerId="ADAL" clId="{129C5E25-6651-416C-9FCC-E83C68E369CE}" dt="2022-05-11T03:57:43.048" v="263" actId="478"/>
          <ac:grpSpMkLst>
            <pc:docMk/>
            <pc:sldMk cId="704615146" sldId="632"/>
            <ac:grpSpMk id="65" creationId="{8710B841-9C39-185A-A32D-E35AED1FD838}"/>
          </ac:grpSpMkLst>
        </pc:grpChg>
        <pc:grpChg chg="mod">
          <ac:chgData name="Michael MacCoss" userId="afbd1c96-5255-4d89-b6b4-1a00a15797b0" providerId="ADAL" clId="{129C5E25-6651-416C-9FCC-E83C68E369CE}" dt="2022-05-11T03:57:18.190" v="256"/>
          <ac:grpSpMkLst>
            <pc:docMk/>
            <pc:sldMk cId="704615146" sldId="632"/>
            <ac:grpSpMk id="66" creationId="{126C5355-7BD5-D567-5DA6-2794A9309A9A}"/>
          </ac:grpSpMkLst>
        </pc:grpChg>
        <pc:picChg chg="add mod">
          <ac:chgData name="Michael MacCoss" userId="afbd1c96-5255-4d89-b6b4-1a00a15797b0" providerId="ADAL" clId="{129C5E25-6651-416C-9FCC-E83C68E369CE}" dt="2022-05-11T03:58:26.505" v="268" actId="1076"/>
          <ac:picMkLst>
            <pc:docMk/>
            <pc:sldMk cId="704615146" sldId="632"/>
            <ac:picMk id="5" creationId="{D252150E-4138-4248-CFF1-D27A84D1A3BB}"/>
          </ac:picMkLst>
        </pc:picChg>
        <pc:picChg chg="add mod">
          <ac:chgData name="Michael MacCoss" userId="afbd1c96-5255-4d89-b6b4-1a00a15797b0" providerId="ADAL" clId="{129C5E25-6651-416C-9FCC-E83C68E369CE}" dt="2022-05-11T03:58:26.505" v="268" actId="1076"/>
          <ac:picMkLst>
            <pc:docMk/>
            <pc:sldMk cId="704615146" sldId="632"/>
            <ac:picMk id="7" creationId="{D0D7A857-9B15-7E81-F233-0BA582790375}"/>
          </ac:picMkLst>
        </pc:picChg>
        <pc:picChg chg="add mod">
          <ac:chgData name="Michael MacCoss" userId="afbd1c96-5255-4d89-b6b4-1a00a15797b0" providerId="ADAL" clId="{129C5E25-6651-416C-9FCC-E83C68E369CE}" dt="2022-05-11T03:58:26.505" v="268" actId="1076"/>
          <ac:picMkLst>
            <pc:docMk/>
            <pc:sldMk cId="704615146" sldId="632"/>
            <ac:picMk id="9" creationId="{8D9D1555-D928-5EF1-CC6E-A0C02768C2D4}"/>
          </ac:picMkLst>
        </pc:picChg>
        <pc:picChg chg="add mod">
          <ac:chgData name="Michael MacCoss" userId="afbd1c96-5255-4d89-b6b4-1a00a15797b0" providerId="ADAL" clId="{129C5E25-6651-416C-9FCC-E83C68E369CE}" dt="2022-05-11T04:00:46.265" v="284" actId="1076"/>
          <ac:picMkLst>
            <pc:docMk/>
            <pc:sldMk cId="704615146" sldId="632"/>
            <ac:picMk id="79" creationId="{8D0E4F8F-4FFB-D00D-E4A2-5493E06AFD55}"/>
          </ac:picMkLst>
        </pc:picChg>
        <pc:picChg chg="add mod">
          <ac:chgData name="Michael MacCoss" userId="afbd1c96-5255-4d89-b6b4-1a00a15797b0" providerId="ADAL" clId="{129C5E25-6651-416C-9FCC-E83C68E369CE}" dt="2022-05-11T04:00:48.328" v="285" actId="1076"/>
          <ac:picMkLst>
            <pc:docMk/>
            <pc:sldMk cId="704615146" sldId="632"/>
            <ac:picMk id="80" creationId="{711E8FFA-C691-4885-11BE-EE0427DD7E9B}"/>
          </ac:picMkLst>
        </pc:picChg>
        <pc:picChg chg="add mod">
          <ac:chgData name="Michael MacCoss" userId="afbd1c96-5255-4d89-b6b4-1a00a15797b0" providerId="ADAL" clId="{129C5E25-6651-416C-9FCC-E83C68E369CE}" dt="2022-05-11T04:00:51.744" v="286" actId="1076"/>
          <ac:picMkLst>
            <pc:docMk/>
            <pc:sldMk cId="704615146" sldId="632"/>
            <ac:picMk id="81" creationId="{2FFA4D06-B3A4-D6FA-B948-CA3F3333D29E}"/>
          </ac:picMkLst>
        </pc:picChg>
      </pc:sldChg>
      <pc:sldChg chg="addSp delSp modSp new mod">
        <pc:chgData name="Michael MacCoss" userId="afbd1c96-5255-4d89-b6b4-1a00a15797b0" providerId="ADAL" clId="{129C5E25-6651-416C-9FCC-E83C68E369CE}" dt="2022-05-11T05:05:37.059" v="1719" actId="1076"/>
        <pc:sldMkLst>
          <pc:docMk/>
          <pc:sldMk cId="3276343170" sldId="633"/>
        </pc:sldMkLst>
        <pc:spChg chg="mod">
          <ac:chgData name="Michael MacCoss" userId="afbd1c96-5255-4d89-b6b4-1a00a15797b0" providerId="ADAL" clId="{129C5E25-6651-416C-9FCC-E83C68E369CE}" dt="2022-05-11T04:46:53.195" v="1647" actId="1076"/>
          <ac:spMkLst>
            <pc:docMk/>
            <pc:sldMk cId="3276343170" sldId="633"/>
            <ac:spMk id="2" creationId="{D5317287-221B-7384-2764-627A46A2D5F2}"/>
          </ac:spMkLst>
        </pc:spChg>
        <pc:spChg chg="add del">
          <ac:chgData name="Michael MacCoss" userId="afbd1c96-5255-4d89-b6b4-1a00a15797b0" providerId="ADAL" clId="{129C5E25-6651-416C-9FCC-E83C68E369CE}" dt="2022-05-11T04:46:58.858" v="1649" actId="478"/>
          <ac:spMkLst>
            <pc:docMk/>
            <pc:sldMk cId="3276343170" sldId="633"/>
            <ac:spMk id="4" creationId="{2AA4B748-1E24-A69D-6524-CFE6E4509D48}"/>
          </ac:spMkLst>
        </pc:spChg>
        <pc:spChg chg="add mod">
          <ac:chgData name="Michael MacCoss" userId="afbd1c96-5255-4d89-b6b4-1a00a15797b0" providerId="ADAL" clId="{129C5E25-6651-416C-9FCC-E83C68E369CE}" dt="2022-05-11T04:59:57.370" v="1708" actId="1076"/>
          <ac:spMkLst>
            <pc:docMk/>
            <pc:sldMk cId="3276343170" sldId="633"/>
            <ac:spMk id="6" creationId="{AD3F440B-44AE-0BC7-AD3E-0A9180248062}"/>
          </ac:spMkLst>
        </pc:spChg>
        <pc:picChg chg="add mod">
          <ac:chgData name="Michael MacCoss" userId="afbd1c96-5255-4d89-b6b4-1a00a15797b0" providerId="ADAL" clId="{129C5E25-6651-416C-9FCC-E83C68E369CE}" dt="2022-05-11T05:00:01.090" v="1710" actId="1076"/>
          <ac:picMkLst>
            <pc:docMk/>
            <pc:sldMk cId="3276343170" sldId="633"/>
            <ac:picMk id="5" creationId="{60F381BA-F1B5-5C10-AF6E-D4A853026F91}"/>
          </ac:picMkLst>
        </pc:picChg>
        <pc:picChg chg="add mod modCrop">
          <ac:chgData name="Michael MacCoss" userId="afbd1c96-5255-4d89-b6b4-1a00a15797b0" providerId="ADAL" clId="{129C5E25-6651-416C-9FCC-E83C68E369CE}" dt="2022-05-11T05:05:37.059" v="1719" actId="1076"/>
          <ac:picMkLst>
            <pc:docMk/>
            <pc:sldMk cId="3276343170" sldId="633"/>
            <ac:picMk id="7" creationId="{D976EC31-D145-B924-51C2-5332EAAB4318}"/>
          </ac:picMkLst>
        </pc:picChg>
        <pc:picChg chg="add mod">
          <ac:chgData name="Michael MacCoss" userId="afbd1c96-5255-4d89-b6b4-1a00a15797b0" providerId="ADAL" clId="{129C5E25-6651-416C-9FCC-E83C68E369CE}" dt="2022-05-11T04:59:59.217" v="1709" actId="1076"/>
          <ac:picMkLst>
            <pc:docMk/>
            <pc:sldMk cId="3276343170" sldId="633"/>
            <ac:picMk id="9" creationId="{0B3EEB4A-B176-B105-1228-65B05911110F}"/>
          </ac:picMkLst>
        </pc:picChg>
        <pc:picChg chg="add mod">
          <ac:chgData name="Michael MacCoss" userId="afbd1c96-5255-4d89-b6b4-1a00a15797b0" providerId="ADAL" clId="{129C5E25-6651-416C-9FCC-E83C68E369CE}" dt="2022-05-11T04:52:15.179" v="1696" actId="166"/>
          <ac:picMkLst>
            <pc:docMk/>
            <pc:sldMk cId="3276343170" sldId="633"/>
            <ac:picMk id="1026" creationId="{8A88254A-C35F-E1F7-7F2B-48697E27AE7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FF0A1-51FE-4ECF-BA2F-D061C285DF41}" type="datetimeFigureOut">
              <a:rPr lang="en-US" smtClean="0"/>
              <a:t>5/10/2022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95FEC7-7C96-4848-A168-156A68B5FE2B}" type="slidenum">
              <a:rPr lang="en-US" smtClean="0"/>
              <a:t>‹#›</a:t>
            </a:fld>
            <a:endParaRPr lang="en-US"/>
          </a:p>
        </p:txBody>
      </p:sp>
    </p:spTree>
    <p:extLst>
      <p:ext uri="{BB962C8B-B14F-4D97-AF65-F5344CB8AC3E}">
        <p14:creationId xmlns:p14="http://schemas.microsoft.com/office/powerpoint/2010/main" val="377053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342536-646F-4296-ABB9-A966C4A137B4}" type="slidenum">
              <a:rPr lang="en-US"/>
              <a:pPr/>
              <a:t>2</a:t>
            </a:fld>
            <a:endParaRPr lang="en-US"/>
          </a:p>
        </p:txBody>
      </p:sp>
      <p:sp>
        <p:nvSpPr>
          <p:cNvPr id="487426" name="Rectangle 2"/>
          <p:cNvSpPr>
            <a:spLocks noGrp="1" noRot="1" noChangeAspect="1" noChangeArrowheads="1" noTextEdit="1"/>
          </p:cNvSpPr>
          <p:nvPr>
            <p:ph type="sldImg"/>
          </p:nvPr>
        </p:nvSpPr>
        <p:spPr>
          <a:xfrm>
            <a:off x="-431800" y="723900"/>
            <a:ext cx="8183563" cy="4603750"/>
          </a:xfrm>
          <a:ln/>
        </p:spPr>
      </p:sp>
      <p:sp>
        <p:nvSpPr>
          <p:cNvPr id="487427" name="Rectangle 3"/>
          <p:cNvSpPr>
            <a:spLocks noGrp="1" noChangeArrowheads="1"/>
          </p:cNvSpPr>
          <p:nvPr>
            <p:ph type="body" idx="1"/>
          </p:nvPr>
        </p:nvSpPr>
        <p:spPr>
          <a:xfrm>
            <a:off x="812800" y="5600700"/>
            <a:ext cx="5364163" cy="1541463"/>
          </a:xfrm>
        </p:spPr>
        <p:txBody>
          <a:bodyPr lIns="97387" tIns="48693" rIns="97387" bIns="48693"/>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56CA7553-2619-402E-A87F-19F30F05C4F5}"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20</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9730" name="Rectangle 2"/>
          <p:cNvSpPr>
            <a:spLocks noGrp="1" noRot="1" noChangeAspect="1" noChangeArrowheads="1" noTextEdit="1"/>
          </p:cNvSpPr>
          <p:nvPr>
            <p:ph type="sldImg"/>
          </p:nvPr>
        </p:nvSpPr>
        <p:spPr>
          <a:xfrm>
            <a:off x="1257300" y="720725"/>
            <a:ext cx="4800600" cy="3600450"/>
          </a:xfrm>
          <a:ln/>
        </p:spPr>
      </p:sp>
      <p:sp>
        <p:nvSpPr>
          <p:cNvPr id="329731" name="Rectangle 3"/>
          <p:cNvSpPr>
            <a:spLocks noGrp="1" noChangeArrowheads="1"/>
          </p:cNvSpPr>
          <p:nvPr>
            <p:ph type="body" idx="1"/>
          </p:nvPr>
        </p:nvSpPr>
        <p:spPr>
          <a:xfrm>
            <a:off x="731838" y="4560888"/>
            <a:ext cx="5851525" cy="4319587"/>
          </a:xfrm>
        </p:spPr>
        <p:txBody>
          <a:bodyPr/>
          <a:lstStyle/>
          <a:p>
            <a:r>
              <a:rPr lang="en-US"/>
              <a:t>How do we derive a peptide sequence from it’s MS/MS spectrum.  Predominantly amino acids are fragmented at amide bonds and because amino acids have different side chains we can the amino acid sequence from the difference in mass in adjacent fragments.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764ACB63-8CA7-4E92-B072-9C389A99E3D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3826" name="Rectangle 2"/>
          <p:cNvSpPr>
            <a:spLocks noGrp="1" noRot="1" noChangeAspect="1" noChangeArrowheads="1" noTextEdit="1"/>
          </p:cNvSpPr>
          <p:nvPr>
            <p:ph type="sldImg"/>
          </p:nvPr>
        </p:nvSpPr>
        <p:spPr>
          <a:xfrm>
            <a:off x="1257300" y="720725"/>
            <a:ext cx="4800600" cy="3600450"/>
          </a:xfrm>
          <a:ln/>
        </p:spPr>
      </p:sp>
      <p:sp>
        <p:nvSpPr>
          <p:cNvPr id="333827" name="Rectangle 3"/>
          <p:cNvSpPr>
            <a:spLocks noGrp="1" noChangeArrowheads="1"/>
          </p:cNvSpPr>
          <p:nvPr>
            <p:ph type="body" idx="1"/>
          </p:nvPr>
        </p:nvSpPr>
        <p:spPr>
          <a:xfrm>
            <a:off x="731838" y="4560888"/>
            <a:ext cx="5851525" cy="4319587"/>
          </a:xfrm>
        </p:spPr>
        <p:txBody>
          <a:bodyPr/>
          <a:lstStyle/>
          <a:p>
            <a:r>
              <a:rPr lang="en-US"/>
              <a:t>When you look at all the spectra data together you can deduce the sequence of this peptide ion. You can see in red the masses of the peptides fragmented between the Leu and Phe residues.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E5C01697-ACEA-4E7F-B889-872EC9490CEC}"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31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5074" name="Rectangle 2"/>
          <p:cNvSpPr>
            <a:spLocks noGrp="1" noRot="1" noChangeAspect="1" noChangeArrowheads="1" noTextEdit="1"/>
          </p:cNvSpPr>
          <p:nvPr>
            <p:ph type="sldImg"/>
          </p:nvPr>
        </p:nvSpPr>
        <p:spPr>
          <a:xfrm>
            <a:off x="-444500" y="720725"/>
            <a:ext cx="8204200" cy="4614863"/>
          </a:xfrm>
          <a:ln/>
        </p:spPr>
      </p:sp>
      <p:sp>
        <p:nvSpPr>
          <p:cNvPr id="515075"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p:cNvSpPr>
          <p:nvPr>
            <p:ph type="sldImg"/>
          </p:nvPr>
        </p:nvSpPr>
        <p:spPr bwMode="auto">
          <a:xfrm>
            <a:off x="457200" y="720725"/>
            <a:ext cx="6400800" cy="3600450"/>
          </a:xfrm>
          <a:prstGeom prst="rect">
            <a:avLst/>
          </a:prstGeom>
          <a:solidFill>
            <a:srgbClr val="FFFFFF"/>
          </a:solidFill>
          <a:ln>
            <a:solidFill>
              <a:srgbClr val="000000"/>
            </a:solidFill>
            <a:miter lim="800000"/>
            <a:headEnd/>
            <a:tailEnd/>
          </a:ln>
        </p:spPr>
      </p:sp>
      <p:sp>
        <p:nvSpPr>
          <p:cNvPr id="299011" name="Rectangle 3"/>
          <p:cNvSpPr>
            <a:spLocks noGrp="1" noChangeArrowheads="1"/>
          </p:cNvSpPr>
          <p:nvPr>
            <p:ph type="body" idx="1"/>
          </p:nvPr>
        </p:nvSpPr>
        <p:spPr bwMode="auto">
          <a:xfrm>
            <a:off x="975360" y="4560570"/>
            <a:ext cx="5364480" cy="4320540"/>
          </a:xfrm>
          <a:prstGeom prst="rect">
            <a:avLst/>
          </a:prstGeom>
          <a:solidFill>
            <a:srgbClr val="FFFFFF"/>
          </a:solidFill>
          <a:ln>
            <a:solidFill>
              <a:srgbClr val="000000"/>
            </a:solidFill>
            <a:miter lim="800000"/>
            <a:headEnd/>
            <a:tailEnd/>
          </a:ln>
        </p:spPr>
        <p:txBody>
          <a:bodyPr/>
          <a:lstStyle/>
          <a:p>
            <a:pPr algn="ctr" defTabSz="966612" eaLnBrk="0" hangingPunct="0">
              <a:spcBef>
                <a:spcPct val="0"/>
              </a:spcBef>
            </a:pPr>
            <a:endParaRPr lang="en-US" sz="4400" dirty="0">
              <a:solidFill>
                <a:srgbClr val="000000"/>
              </a:solidFill>
              <a:latin typeface="Helvetica Neue Light" pitchFamily="1" charset="0"/>
              <a:ea typeface="ヒラギノ角ゴ ProN W3" pitchFamily="1" charset="-128"/>
              <a:sym typeface="Helvetica Neue Light" pitchFamily="1"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p:cNvSpPr>
          <p:nvPr>
            <p:ph type="sldImg"/>
          </p:nvPr>
        </p:nvSpPr>
        <p:spPr bwMode="auto">
          <a:xfrm>
            <a:off x="457200" y="720725"/>
            <a:ext cx="6400800" cy="3600450"/>
          </a:xfrm>
          <a:prstGeom prst="rect">
            <a:avLst/>
          </a:prstGeom>
          <a:solidFill>
            <a:srgbClr val="FFFFFF"/>
          </a:solidFill>
          <a:ln>
            <a:solidFill>
              <a:srgbClr val="000000"/>
            </a:solidFill>
            <a:miter lim="800000"/>
            <a:headEnd/>
            <a:tailEnd/>
          </a:ln>
        </p:spPr>
      </p:sp>
      <p:sp>
        <p:nvSpPr>
          <p:cNvPr id="427011" name="Rectangle 3"/>
          <p:cNvSpPr>
            <a:spLocks noGrp="1" noChangeArrowheads="1"/>
          </p:cNvSpPr>
          <p:nvPr>
            <p:ph type="body" idx="1"/>
          </p:nvPr>
        </p:nvSpPr>
        <p:spPr bwMode="auto">
          <a:xfrm>
            <a:off x="975360" y="4560570"/>
            <a:ext cx="5364480" cy="4320540"/>
          </a:xfrm>
          <a:prstGeom prst="rect">
            <a:avLst/>
          </a:prstGeom>
          <a:solidFill>
            <a:srgbClr val="FFFFFF"/>
          </a:solidFill>
          <a:ln>
            <a:solidFill>
              <a:srgbClr val="000000"/>
            </a:solidFill>
            <a:miter lim="800000"/>
            <a:headEnd/>
            <a:tailEnd/>
          </a:ln>
        </p:spPr>
        <p:txBody>
          <a:bodyPr lIns="95143" tIns="47572" rIns="95143" bIns="47572"/>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Rot="1" noChangeAspect="1" noChangeArrowheads="1" noTextEdit="1"/>
          </p:cNvSpPr>
          <p:nvPr>
            <p:ph type="sldImg"/>
          </p:nvPr>
        </p:nvSpPr>
        <p:spPr>
          <a:ln/>
        </p:spPr>
      </p:sp>
      <p:sp>
        <p:nvSpPr>
          <p:cNvPr id="362499" name="Rectangle 3"/>
          <p:cNvSpPr>
            <a:spLocks noGrp="1"/>
          </p:cNvSpPr>
          <p:nvPr>
            <p:ph type="body" idx="1"/>
          </p:nvPr>
        </p:nvSpPr>
        <p:spPr/>
        <p:txBody>
          <a:bodyPr/>
          <a:lstStyle/>
          <a:p>
            <a:pPr algn="ctr" defTabSz="966612" eaLnBrk="0" hangingPunct="0">
              <a:spcBef>
                <a:spcPct val="0"/>
              </a:spcBef>
            </a:pPr>
            <a:endParaRPr lang="en-US" sz="4400" dirty="0">
              <a:solidFill>
                <a:srgbClr val="000000"/>
              </a:solidFill>
              <a:latin typeface="Helvetica Neue Light" pitchFamily="1" charset="0"/>
              <a:ea typeface="ヒラギノ角ゴ ProN W3" pitchFamily="1" charset="-128"/>
              <a:sym typeface="Helvetica Neue Light" pitchFamily="1"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3B73BE29-9F3F-431F-8DC4-DDE5503A8653}"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12</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5618" name="Rectangle 2"/>
          <p:cNvSpPr>
            <a:spLocks noGrp="1" noRot="1" noChangeAspect="1" noChangeArrowheads="1" noTextEdit="1"/>
          </p:cNvSpPr>
          <p:nvPr>
            <p:ph type="sldImg"/>
          </p:nvPr>
        </p:nvSpPr>
        <p:spPr>
          <a:xfrm>
            <a:off x="-444500" y="720725"/>
            <a:ext cx="8204200" cy="4614863"/>
          </a:xfrm>
          <a:ln/>
        </p:spPr>
      </p:sp>
      <p:sp>
        <p:nvSpPr>
          <p:cNvPr id="495619"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461803BB-A9D2-40AC-9F58-F9C68624A75D}"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7666" name="Rectangle 2"/>
          <p:cNvSpPr>
            <a:spLocks noGrp="1" noRot="1" noChangeAspect="1" noChangeArrowheads="1" noTextEdit="1"/>
          </p:cNvSpPr>
          <p:nvPr>
            <p:ph type="sldImg"/>
          </p:nvPr>
        </p:nvSpPr>
        <p:spPr>
          <a:xfrm>
            <a:off x="-444500" y="720725"/>
            <a:ext cx="8204200" cy="4614863"/>
          </a:xfrm>
          <a:ln/>
        </p:spPr>
      </p:sp>
      <p:sp>
        <p:nvSpPr>
          <p:cNvPr id="497667"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8B087220-776C-4E98-8FBF-C422A9591FCD}" type="slidenum">
              <a:rPr lang="en-US"/>
              <a:pPr/>
              <a:t>14</a:t>
            </a:fld>
            <a:endParaRPr lang="en-US"/>
          </a:p>
        </p:txBody>
      </p:sp>
      <p:sp>
        <p:nvSpPr>
          <p:cNvPr id="23555" name="Rectangle 2"/>
          <p:cNvSpPr>
            <a:spLocks noGrp="1" noRot="1" noChangeAspect="1" noChangeArrowheads="1" noTextEdit="1"/>
          </p:cNvSpPr>
          <p:nvPr>
            <p:ph type="sldImg"/>
          </p:nvPr>
        </p:nvSpPr>
        <p:spPr>
          <a:xfrm>
            <a:off x="581025" y="720725"/>
            <a:ext cx="6153150" cy="4614863"/>
          </a:xfrm>
          <a:ln/>
        </p:spPr>
      </p:sp>
      <p:sp>
        <p:nvSpPr>
          <p:cNvPr id="23556" name="Rectangle 3"/>
          <p:cNvSpPr>
            <a:spLocks noGrp="1" noChangeArrowheads="1"/>
          </p:cNvSpPr>
          <p:nvPr>
            <p:ph type="body" idx="1"/>
          </p:nvPr>
        </p:nvSpPr>
        <p:spPr>
          <a:xfrm>
            <a:off x="812800" y="5600700"/>
            <a:ext cx="5364163" cy="2079625"/>
          </a:xfrm>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600" dirty="0"/>
              <a:t>If an ion is very heavy and/or the frequency of the RF potential is very rapid, an ion will tend only to feel the effect of the average potential applied to the electrode structure. That is, heavy ions will tend only to be influenced by the positive dc potential.  The small time when the electrodes are negative will have negligible effect on heavy ions because of the + DC field</a:t>
            </a:r>
          </a:p>
          <a:p>
            <a:pPr marL="228600" indent="-228600">
              <a:buAutoNum type="arabicParenR"/>
            </a:pPr>
            <a:r>
              <a:rPr lang="en-US" sz="1600" dirty="0"/>
              <a:t>With a negative DC voltage, a positive ion is being drawn to the electrodes.  A light ion will respond better to the positive portions of the RF field.</a:t>
            </a:r>
          </a:p>
        </p:txBody>
      </p:sp>
      <p:sp>
        <p:nvSpPr>
          <p:cNvPr id="4" name="Slide Number Placeholder 3"/>
          <p:cNvSpPr>
            <a:spLocks noGrp="1"/>
          </p:cNvSpPr>
          <p:nvPr>
            <p:ph type="sldNum" sz="quarter" idx="5"/>
          </p:nvPr>
        </p:nvSpPr>
        <p:spPr/>
        <p:txBody>
          <a:bodyPr/>
          <a:lstStyle/>
          <a:p>
            <a:fld id="{5C95FEC7-7C96-4848-A168-156A68B5FE2B}" type="slidenum">
              <a:rPr lang="en-US" smtClean="0"/>
              <a:t>17</a:t>
            </a:fld>
            <a:endParaRPr lang="en-US"/>
          </a:p>
        </p:txBody>
      </p:sp>
    </p:spTree>
    <p:extLst>
      <p:ext uri="{BB962C8B-B14F-4D97-AF65-F5344CB8AC3E}">
        <p14:creationId xmlns:p14="http://schemas.microsoft.com/office/powerpoint/2010/main" val="1976121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2460115F-C300-47CC-A484-50311362CE5A}"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19</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4610" name="Rectangle 2"/>
          <p:cNvSpPr>
            <a:spLocks noGrp="1" noRot="1" noChangeAspect="1" noChangeArrowheads="1" noTextEdit="1"/>
          </p:cNvSpPr>
          <p:nvPr>
            <p:ph type="sldImg"/>
          </p:nvPr>
        </p:nvSpPr>
        <p:spPr>
          <a:xfrm>
            <a:off x="1268413" y="715963"/>
            <a:ext cx="4779962" cy="3584575"/>
          </a:xfrm>
          <a:ln/>
        </p:spPr>
      </p:sp>
      <p:sp>
        <p:nvSpPr>
          <p:cNvPr id="324611" name="Rectangle 3"/>
          <p:cNvSpPr>
            <a:spLocks noGrp="1" noChangeArrowheads="1"/>
          </p:cNvSpPr>
          <p:nvPr>
            <p:ph type="body" idx="1"/>
          </p:nvPr>
        </p:nvSpPr>
        <p:spPr>
          <a:xfrm>
            <a:off x="974725" y="4537075"/>
            <a:ext cx="5365750" cy="4378325"/>
          </a:xfr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6565-A218-4D9E-7A14-84ED17738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8CDCE-D867-40F0-9643-81D79F753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116218-E532-31E0-E29B-424AF694397C}"/>
              </a:ext>
            </a:extLst>
          </p:cNvPr>
          <p:cNvSpPr>
            <a:spLocks noGrp="1"/>
          </p:cNvSpPr>
          <p:nvPr>
            <p:ph type="dt" sz="half" idx="10"/>
          </p:nvPr>
        </p:nvSpPr>
        <p:spPr/>
        <p:txBody>
          <a:bodyPr/>
          <a:lstStyle/>
          <a:p>
            <a:fld id="{D2D46BE0-7E50-41DB-910E-38B3B30D83A7}" type="datetimeFigureOut">
              <a:rPr lang="en-US" smtClean="0"/>
              <a:t>5/10/2022</a:t>
            </a:fld>
            <a:endParaRPr lang="en-US"/>
          </a:p>
        </p:txBody>
      </p:sp>
      <p:sp>
        <p:nvSpPr>
          <p:cNvPr id="5" name="Footer Placeholder 4">
            <a:extLst>
              <a:ext uri="{FF2B5EF4-FFF2-40B4-BE49-F238E27FC236}">
                <a16:creationId xmlns:a16="http://schemas.microsoft.com/office/drawing/2014/main" id="{3CAEB783-53E4-1BDB-244C-62E04B08F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C80AD-8A6D-9739-F630-0084A5B4706F}"/>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6010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A509-1C9B-6767-4F5D-19B786839B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63A75-7ACE-D281-BE11-D6F0B1B8F6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DC03D-2172-ADBF-A70D-8545088769B4}"/>
              </a:ext>
            </a:extLst>
          </p:cNvPr>
          <p:cNvSpPr>
            <a:spLocks noGrp="1"/>
          </p:cNvSpPr>
          <p:nvPr>
            <p:ph type="dt" sz="half" idx="10"/>
          </p:nvPr>
        </p:nvSpPr>
        <p:spPr/>
        <p:txBody>
          <a:bodyPr/>
          <a:lstStyle/>
          <a:p>
            <a:fld id="{D2D46BE0-7E50-41DB-910E-38B3B30D83A7}" type="datetimeFigureOut">
              <a:rPr lang="en-US" smtClean="0"/>
              <a:t>5/10/2022</a:t>
            </a:fld>
            <a:endParaRPr lang="en-US"/>
          </a:p>
        </p:txBody>
      </p:sp>
      <p:sp>
        <p:nvSpPr>
          <p:cNvPr id="5" name="Footer Placeholder 4">
            <a:extLst>
              <a:ext uri="{FF2B5EF4-FFF2-40B4-BE49-F238E27FC236}">
                <a16:creationId xmlns:a16="http://schemas.microsoft.com/office/drawing/2014/main" id="{293C8955-85E1-75F7-8A96-87748D5AB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0A61A-2B3E-7020-C548-16CEF1E33081}"/>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35617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AA285B-0688-52C2-8138-ED8CA1CF8F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2A9F67-9355-9DB7-1DEB-E92638FCB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4E962-8DE2-3D17-6D3F-6241426C1D00}"/>
              </a:ext>
            </a:extLst>
          </p:cNvPr>
          <p:cNvSpPr>
            <a:spLocks noGrp="1"/>
          </p:cNvSpPr>
          <p:nvPr>
            <p:ph type="dt" sz="half" idx="10"/>
          </p:nvPr>
        </p:nvSpPr>
        <p:spPr/>
        <p:txBody>
          <a:bodyPr/>
          <a:lstStyle/>
          <a:p>
            <a:fld id="{D2D46BE0-7E50-41DB-910E-38B3B30D83A7}" type="datetimeFigureOut">
              <a:rPr lang="en-US" smtClean="0"/>
              <a:t>5/10/2022</a:t>
            </a:fld>
            <a:endParaRPr lang="en-US"/>
          </a:p>
        </p:txBody>
      </p:sp>
      <p:sp>
        <p:nvSpPr>
          <p:cNvPr id="5" name="Footer Placeholder 4">
            <a:extLst>
              <a:ext uri="{FF2B5EF4-FFF2-40B4-BE49-F238E27FC236}">
                <a16:creationId xmlns:a16="http://schemas.microsoft.com/office/drawing/2014/main" id="{A71D6B10-2ED7-1B76-59E7-6BA49C17A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20AFC-5CEF-9AEA-92E0-8C317329B31E}"/>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7374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Tree>
    <p:extLst>
      <p:ext uri="{BB962C8B-B14F-4D97-AF65-F5344CB8AC3E}">
        <p14:creationId xmlns:p14="http://schemas.microsoft.com/office/powerpoint/2010/main" val="1956312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050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Tree>
    <p:extLst>
      <p:ext uri="{BB962C8B-B14F-4D97-AF65-F5344CB8AC3E}">
        <p14:creationId xmlns:p14="http://schemas.microsoft.com/office/powerpoint/2010/main" val="3675843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90135"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47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8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8376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5093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743055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5/10/2022</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0875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3082217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05098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98934" y="285750"/>
            <a:ext cx="2302933"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90133" y="285750"/>
            <a:ext cx="67056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6813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671525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986186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806" y="2130849"/>
            <a:ext cx="10364391" cy="1470049"/>
          </a:xfrm>
        </p:spPr>
        <p:txBody>
          <a:bodyPr/>
          <a:lstStyle/>
          <a:p>
            <a:r>
              <a:rPr lang="en-US"/>
              <a:t>Click to edit Master title style</a:t>
            </a:r>
          </a:p>
        </p:txBody>
      </p:sp>
      <p:sp>
        <p:nvSpPr>
          <p:cNvPr id="3" name="Subtitle 2"/>
          <p:cNvSpPr>
            <a:spLocks noGrp="1"/>
          </p:cNvSpPr>
          <p:nvPr>
            <p:ph type="subTitle" idx="1"/>
          </p:nvPr>
        </p:nvSpPr>
        <p:spPr>
          <a:xfrm>
            <a:off x="1829099" y="3886647"/>
            <a:ext cx="8533805" cy="353458"/>
          </a:xfrm>
        </p:spPr>
        <p:txBody>
          <a:bodyPr/>
          <a:lstStyle>
            <a:lvl1pPr marL="0" indent="0" algn="ctr">
              <a:buNone/>
              <a:defRPr/>
            </a:lvl1pPr>
            <a:lvl2pPr marL="321341" indent="0" algn="ctr">
              <a:buNone/>
              <a:defRPr/>
            </a:lvl2pPr>
            <a:lvl3pPr marL="642684" indent="0" algn="ctr">
              <a:buNone/>
              <a:defRPr/>
            </a:lvl3pPr>
            <a:lvl4pPr marL="964025" indent="0" algn="ctr">
              <a:buNone/>
              <a:defRPr/>
            </a:lvl4pPr>
            <a:lvl5pPr marL="1285368" indent="0" algn="ctr">
              <a:buNone/>
              <a:defRPr/>
            </a:lvl5pPr>
            <a:lvl6pPr marL="1606711" indent="0" algn="ctr">
              <a:buNone/>
              <a:defRPr/>
            </a:lvl6pPr>
            <a:lvl7pPr marL="1928052" indent="0" algn="ctr">
              <a:buNone/>
              <a:defRPr/>
            </a:lvl7pPr>
            <a:lvl8pPr marL="2249396" indent="0" algn="ctr">
              <a:buNone/>
              <a:defRPr/>
            </a:lvl8pPr>
            <a:lvl9pPr marL="2570738" indent="0" algn="ctr">
              <a:buNone/>
              <a:defRPr/>
            </a:lvl9pPr>
          </a:lstStyle>
          <a:p>
            <a:r>
              <a:rPr lang="en-US"/>
              <a:t>Click to edit Master subtitle style</a:t>
            </a:r>
          </a:p>
        </p:txBody>
      </p:sp>
    </p:spTree>
    <p:extLst>
      <p:ext uri="{BB962C8B-B14F-4D97-AF65-F5344CB8AC3E}">
        <p14:creationId xmlns:p14="http://schemas.microsoft.com/office/powerpoint/2010/main" val="389788474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Tree>
    <p:extLst>
      <p:ext uri="{BB962C8B-B14F-4D97-AF65-F5344CB8AC3E}">
        <p14:creationId xmlns:p14="http://schemas.microsoft.com/office/powerpoint/2010/main" val="19620800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791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Tree>
    <p:extLst>
      <p:ext uri="{BB962C8B-B14F-4D97-AF65-F5344CB8AC3E}">
        <p14:creationId xmlns:p14="http://schemas.microsoft.com/office/powerpoint/2010/main" val="4588380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90135"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82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740C-3F80-B761-9F06-67997024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202F94-44EE-E74D-9802-AB02A3473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AAC21-D91E-2D50-A6A2-76442EFC9EC5}"/>
              </a:ext>
            </a:extLst>
          </p:cNvPr>
          <p:cNvSpPr>
            <a:spLocks noGrp="1"/>
          </p:cNvSpPr>
          <p:nvPr>
            <p:ph type="dt" sz="half" idx="10"/>
          </p:nvPr>
        </p:nvSpPr>
        <p:spPr/>
        <p:txBody>
          <a:bodyPr/>
          <a:lstStyle/>
          <a:p>
            <a:fld id="{D2D46BE0-7E50-41DB-910E-38B3B30D83A7}" type="datetimeFigureOut">
              <a:rPr lang="en-US" smtClean="0"/>
              <a:t>5/10/2022</a:t>
            </a:fld>
            <a:endParaRPr lang="en-US"/>
          </a:p>
        </p:txBody>
      </p:sp>
      <p:sp>
        <p:nvSpPr>
          <p:cNvPr id="5" name="Footer Placeholder 4">
            <a:extLst>
              <a:ext uri="{FF2B5EF4-FFF2-40B4-BE49-F238E27FC236}">
                <a16:creationId xmlns:a16="http://schemas.microsoft.com/office/drawing/2014/main" id="{41A5F677-B33A-1056-136E-C03B49909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BB8B3-45EC-58B0-8C3F-73BDE13878C4}"/>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2950385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583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409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215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10991565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1338757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39096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98934" y="285750"/>
            <a:ext cx="2302933"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90133" y="285750"/>
            <a:ext cx="67056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1902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7FD94DA-C8D7-4300-BA94-579433800FCA}" type="slidenum">
              <a:rPr lang="en-US"/>
              <a:pPr>
                <a:defRPr/>
              </a:pPr>
              <a:t>‹#›</a:t>
            </a:fld>
            <a:endParaRPr lang="en-US"/>
          </a:p>
        </p:txBody>
      </p:sp>
    </p:spTree>
    <p:extLst>
      <p:ext uri="{BB962C8B-B14F-4D97-AF65-F5344CB8AC3E}">
        <p14:creationId xmlns:p14="http://schemas.microsoft.com/office/powerpoint/2010/main" val="1187407757"/>
      </p:ext>
    </p:extLst>
  </p:cSld>
  <p:clrMapOvr>
    <a:masterClrMapping/>
  </p:clrMapOvr>
  <p:transition advClick="0"/>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0552271-3D6E-4240-8AAF-A61B38CAF15B}" type="slidenum">
              <a:rPr lang="en-US"/>
              <a:pPr/>
              <a:t>‹#›</a:t>
            </a:fld>
            <a:endParaRPr lang="en-US"/>
          </a:p>
        </p:txBody>
      </p:sp>
    </p:spTree>
    <p:extLst>
      <p:ext uri="{BB962C8B-B14F-4D97-AF65-F5344CB8AC3E}">
        <p14:creationId xmlns:p14="http://schemas.microsoft.com/office/powerpoint/2010/main" val="2909326463"/>
      </p:ext>
    </p:extLst>
  </p:cSld>
  <p:clrMapOvr>
    <a:masterClrMapping/>
  </p:clrMapOvr>
  <p:transition advClick="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0D7DC61-A6D6-46B1-924D-FDAFBC2BE1CF}" type="slidenum">
              <a:rPr lang="en-US"/>
              <a:pPr/>
              <a:t>‹#›</a:t>
            </a:fld>
            <a:endParaRPr lang="en-US"/>
          </a:p>
        </p:txBody>
      </p:sp>
    </p:spTree>
    <p:extLst>
      <p:ext uri="{BB962C8B-B14F-4D97-AF65-F5344CB8AC3E}">
        <p14:creationId xmlns:p14="http://schemas.microsoft.com/office/powerpoint/2010/main" val="2504626397"/>
      </p:ext>
    </p:extLst>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3790-CB93-F6FB-313B-4AC015A28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3CC97-AB36-050D-899E-9BABBB124C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D57BEB-19EF-E8E9-0B7E-116BD0EC1F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E1B54A-3076-BC3F-FE8D-7389454310C6}"/>
              </a:ext>
            </a:extLst>
          </p:cNvPr>
          <p:cNvSpPr>
            <a:spLocks noGrp="1"/>
          </p:cNvSpPr>
          <p:nvPr>
            <p:ph type="dt" sz="half" idx="10"/>
          </p:nvPr>
        </p:nvSpPr>
        <p:spPr/>
        <p:txBody>
          <a:bodyPr/>
          <a:lstStyle/>
          <a:p>
            <a:fld id="{D2D46BE0-7E50-41DB-910E-38B3B30D83A7}" type="datetimeFigureOut">
              <a:rPr lang="en-US" smtClean="0"/>
              <a:t>5/10/2022</a:t>
            </a:fld>
            <a:endParaRPr lang="en-US"/>
          </a:p>
        </p:txBody>
      </p:sp>
      <p:sp>
        <p:nvSpPr>
          <p:cNvPr id="6" name="Footer Placeholder 5">
            <a:extLst>
              <a:ext uri="{FF2B5EF4-FFF2-40B4-BE49-F238E27FC236}">
                <a16:creationId xmlns:a16="http://schemas.microsoft.com/office/drawing/2014/main" id="{AC078133-B89F-D8D1-75CA-7C85F64DE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A604FD-1640-F0DE-AA43-25992A1648DA}"/>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6573431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3FE33C0-48C1-4118-A4EC-CBA8595E9895}" type="slidenum">
              <a:rPr lang="en-US"/>
              <a:pPr/>
              <a:t>‹#›</a:t>
            </a:fld>
            <a:endParaRPr lang="en-US"/>
          </a:p>
        </p:txBody>
      </p:sp>
    </p:spTree>
    <p:extLst>
      <p:ext uri="{BB962C8B-B14F-4D97-AF65-F5344CB8AC3E}">
        <p14:creationId xmlns:p14="http://schemas.microsoft.com/office/powerpoint/2010/main" val="3738036518"/>
      </p:ext>
    </p:extLst>
  </p:cSld>
  <p:clrMapOvr>
    <a:masterClrMapping/>
  </p:clrMapOvr>
  <p:transition advClick="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C7DFF4B-4EAA-4CA5-9079-0253E1FF94DB}" type="slidenum">
              <a:rPr lang="en-US"/>
              <a:pPr/>
              <a:t>‹#›</a:t>
            </a:fld>
            <a:endParaRPr lang="en-US"/>
          </a:p>
        </p:txBody>
      </p:sp>
    </p:spTree>
    <p:extLst>
      <p:ext uri="{BB962C8B-B14F-4D97-AF65-F5344CB8AC3E}">
        <p14:creationId xmlns:p14="http://schemas.microsoft.com/office/powerpoint/2010/main" val="1781669183"/>
      </p:ext>
    </p:extLst>
  </p:cSld>
  <p:clrMapOvr>
    <a:masterClrMapping/>
  </p:clrMapOvr>
  <p:transition advClick="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036563E-F579-4EF4-AD80-1AA6111CED3B}" type="slidenum">
              <a:rPr lang="en-US"/>
              <a:pPr/>
              <a:t>‹#›</a:t>
            </a:fld>
            <a:endParaRPr lang="en-US"/>
          </a:p>
        </p:txBody>
      </p:sp>
    </p:spTree>
    <p:extLst>
      <p:ext uri="{BB962C8B-B14F-4D97-AF65-F5344CB8AC3E}">
        <p14:creationId xmlns:p14="http://schemas.microsoft.com/office/powerpoint/2010/main" val="1188410544"/>
      </p:ext>
    </p:extLst>
  </p:cSld>
  <p:clrMapOvr>
    <a:masterClrMapping/>
  </p:clrMapOvr>
  <p:transition advClick="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686D539-F6C4-4E42-9D05-24F51DF13516}" type="slidenum">
              <a:rPr lang="en-US"/>
              <a:pPr/>
              <a:t>‹#›</a:t>
            </a:fld>
            <a:endParaRPr lang="en-US"/>
          </a:p>
        </p:txBody>
      </p:sp>
    </p:spTree>
    <p:extLst>
      <p:ext uri="{BB962C8B-B14F-4D97-AF65-F5344CB8AC3E}">
        <p14:creationId xmlns:p14="http://schemas.microsoft.com/office/powerpoint/2010/main" val="167870357"/>
      </p:ext>
    </p:extLst>
  </p:cSld>
  <p:clrMapOvr>
    <a:masterClrMapping/>
  </p:clrMapOvr>
  <p:transition advClick="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5ED9637-8A33-49CC-92D3-91EBD15E50CF}" type="slidenum">
              <a:rPr lang="en-US"/>
              <a:pPr/>
              <a:t>‹#›</a:t>
            </a:fld>
            <a:endParaRPr lang="en-US"/>
          </a:p>
        </p:txBody>
      </p:sp>
    </p:spTree>
    <p:extLst>
      <p:ext uri="{BB962C8B-B14F-4D97-AF65-F5344CB8AC3E}">
        <p14:creationId xmlns:p14="http://schemas.microsoft.com/office/powerpoint/2010/main" val="242249600"/>
      </p:ext>
    </p:extLst>
  </p:cSld>
  <p:clrMapOvr>
    <a:masterClrMapping/>
  </p:clrMapOvr>
  <p:transition advClick="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B4E3F1-8CE3-4DFE-B2C7-4E1AD8BA56A0}" type="slidenum">
              <a:rPr lang="en-US"/>
              <a:pPr/>
              <a:t>‹#›</a:t>
            </a:fld>
            <a:endParaRPr lang="en-US"/>
          </a:p>
        </p:txBody>
      </p:sp>
    </p:spTree>
    <p:extLst>
      <p:ext uri="{BB962C8B-B14F-4D97-AF65-F5344CB8AC3E}">
        <p14:creationId xmlns:p14="http://schemas.microsoft.com/office/powerpoint/2010/main" val="3460952571"/>
      </p:ext>
    </p:extLst>
  </p:cSld>
  <p:clrMapOvr>
    <a:masterClrMapping/>
  </p:clrMapOvr>
  <p:transition advClick="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B31C633-05F9-4666-83AA-78FFE362C6C8}" type="slidenum">
              <a:rPr lang="en-US"/>
              <a:pPr/>
              <a:t>‹#›</a:t>
            </a:fld>
            <a:endParaRPr lang="en-US"/>
          </a:p>
        </p:txBody>
      </p:sp>
    </p:spTree>
    <p:extLst>
      <p:ext uri="{BB962C8B-B14F-4D97-AF65-F5344CB8AC3E}">
        <p14:creationId xmlns:p14="http://schemas.microsoft.com/office/powerpoint/2010/main" val="2466800209"/>
      </p:ext>
    </p:extLst>
  </p:cSld>
  <p:clrMapOvr>
    <a:masterClrMapping/>
  </p:clrMapOvr>
  <p:transition advClick="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32FE4AE-7F51-438C-B17A-39E6FDF5A5FA}" type="slidenum">
              <a:rPr lang="en-US"/>
              <a:pPr/>
              <a:t>‹#›</a:t>
            </a:fld>
            <a:endParaRPr lang="en-US"/>
          </a:p>
        </p:txBody>
      </p:sp>
    </p:spTree>
    <p:extLst>
      <p:ext uri="{BB962C8B-B14F-4D97-AF65-F5344CB8AC3E}">
        <p14:creationId xmlns:p14="http://schemas.microsoft.com/office/powerpoint/2010/main" val="223838045"/>
      </p:ext>
    </p:extLst>
  </p:cSld>
  <p:clrMapOvr>
    <a:masterClrMapping/>
  </p:clrMapOvr>
  <p:transition advClick="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6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00A0E82-0454-4EDA-8237-7581D59A185B}" type="slidenum">
              <a:rPr lang="en-US"/>
              <a:pPr/>
              <a:t>‹#›</a:t>
            </a:fld>
            <a:endParaRPr lang="en-US"/>
          </a:p>
        </p:txBody>
      </p:sp>
    </p:spTree>
    <p:extLst>
      <p:ext uri="{BB962C8B-B14F-4D97-AF65-F5344CB8AC3E}">
        <p14:creationId xmlns:p14="http://schemas.microsoft.com/office/powerpoint/2010/main" val="1076469985"/>
      </p:ext>
    </p:extLst>
  </p:cSld>
  <p:clrMapOvr>
    <a:masterClrMapping/>
  </p:clrMapOvr>
  <p:transition advClick="0"/>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2EBD5A0-3A37-4A3E-A77A-9E0860F9ECFD}" type="slidenum">
              <a:rPr lang="en-US"/>
              <a:pPr/>
              <a:t>‹#›</a:t>
            </a:fld>
            <a:endParaRPr lang="en-US"/>
          </a:p>
        </p:txBody>
      </p:sp>
    </p:spTree>
    <p:extLst>
      <p:ext uri="{BB962C8B-B14F-4D97-AF65-F5344CB8AC3E}">
        <p14:creationId xmlns:p14="http://schemas.microsoft.com/office/powerpoint/2010/main" val="2715539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8A57-6EEC-389D-7D80-5C8E9BEC90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967972-7ABC-3C03-4E39-2326B80CF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0D6E24-6DB0-959B-06D7-425BDD2777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943D88-99D3-7DF4-A838-BA24664111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DC521-F2F5-D95C-5FD9-3D9DFA8022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33CBC9-1A26-C5F3-FFA4-AF739FB457B6}"/>
              </a:ext>
            </a:extLst>
          </p:cNvPr>
          <p:cNvSpPr>
            <a:spLocks noGrp="1"/>
          </p:cNvSpPr>
          <p:nvPr>
            <p:ph type="dt" sz="half" idx="10"/>
          </p:nvPr>
        </p:nvSpPr>
        <p:spPr/>
        <p:txBody>
          <a:bodyPr/>
          <a:lstStyle/>
          <a:p>
            <a:fld id="{D2D46BE0-7E50-41DB-910E-38B3B30D83A7}" type="datetimeFigureOut">
              <a:rPr lang="en-US" smtClean="0"/>
              <a:t>5/10/2022</a:t>
            </a:fld>
            <a:endParaRPr lang="en-US"/>
          </a:p>
        </p:txBody>
      </p:sp>
      <p:sp>
        <p:nvSpPr>
          <p:cNvPr id="8" name="Footer Placeholder 7">
            <a:extLst>
              <a:ext uri="{FF2B5EF4-FFF2-40B4-BE49-F238E27FC236}">
                <a16:creationId xmlns:a16="http://schemas.microsoft.com/office/drawing/2014/main" id="{EEF13186-5025-F335-44F8-6A4C7C6BF0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7687F6-2E56-5149-5AB2-6C172DDABDC8}"/>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578170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1F8C9FC-FC3F-483A-8EFC-FF0F4F9BFDA6}" type="slidenum">
              <a:rPr lang="en-US"/>
              <a:pPr/>
              <a:t>‹#›</a:t>
            </a:fld>
            <a:endParaRPr lang="en-US"/>
          </a:p>
        </p:txBody>
      </p:sp>
    </p:spTree>
    <p:extLst>
      <p:ext uri="{BB962C8B-B14F-4D97-AF65-F5344CB8AC3E}">
        <p14:creationId xmlns:p14="http://schemas.microsoft.com/office/powerpoint/2010/main" val="35444966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7B8B68-BA85-41A8-9412-DD668E3DCFBF}" type="slidenum">
              <a:rPr lang="en-US"/>
              <a:pPr/>
              <a:t>‹#›</a:t>
            </a:fld>
            <a:endParaRPr lang="en-US"/>
          </a:p>
        </p:txBody>
      </p:sp>
    </p:spTree>
    <p:extLst>
      <p:ext uri="{BB962C8B-B14F-4D97-AF65-F5344CB8AC3E}">
        <p14:creationId xmlns:p14="http://schemas.microsoft.com/office/powerpoint/2010/main" val="11012774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7C084B86-5F8E-4CA0-8C9D-FE371F2775C1}" type="slidenum">
              <a:rPr lang="en-US"/>
              <a:pPr/>
              <a:t>‹#›</a:t>
            </a:fld>
            <a:endParaRPr lang="en-US"/>
          </a:p>
        </p:txBody>
      </p:sp>
    </p:spTree>
    <p:extLst>
      <p:ext uri="{BB962C8B-B14F-4D97-AF65-F5344CB8AC3E}">
        <p14:creationId xmlns:p14="http://schemas.microsoft.com/office/powerpoint/2010/main" val="619430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841ED3A-8FC9-4F54-BE66-02DC864BFE74}" type="slidenum">
              <a:rPr lang="en-US"/>
              <a:pPr/>
              <a:t>‹#›</a:t>
            </a:fld>
            <a:endParaRPr lang="en-US"/>
          </a:p>
        </p:txBody>
      </p:sp>
    </p:spTree>
    <p:extLst>
      <p:ext uri="{BB962C8B-B14F-4D97-AF65-F5344CB8AC3E}">
        <p14:creationId xmlns:p14="http://schemas.microsoft.com/office/powerpoint/2010/main" val="5830703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7550564-7E8A-42E5-A345-966C1C37FCFA}" type="slidenum">
              <a:rPr lang="en-US"/>
              <a:pPr/>
              <a:t>‹#›</a:t>
            </a:fld>
            <a:endParaRPr lang="en-US"/>
          </a:p>
        </p:txBody>
      </p:sp>
    </p:spTree>
    <p:extLst>
      <p:ext uri="{BB962C8B-B14F-4D97-AF65-F5344CB8AC3E}">
        <p14:creationId xmlns:p14="http://schemas.microsoft.com/office/powerpoint/2010/main" val="35508154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2C115588-9326-443C-A25F-CD03A86A1370}" type="slidenum">
              <a:rPr lang="en-US"/>
              <a:pPr/>
              <a:t>‹#›</a:t>
            </a:fld>
            <a:endParaRPr lang="en-US"/>
          </a:p>
        </p:txBody>
      </p:sp>
    </p:spTree>
    <p:extLst>
      <p:ext uri="{BB962C8B-B14F-4D97-AF65-F5344CB8AC3E}">
        <p14:creationId xmlns:p14="http://schemas.microsoft.com/office/powerpoint/2010/main" val="20889834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9205574-9E6B-471D-850B-59C78EDBFCF3}" type="slidenum">
              <a:rPr lang="en-US"/>
              <a:pPr/>
              <a:t>‹#›</a:t>
            </a:fld>
            <a:endParaRPr lang="en-US"/>
          </a:p>
        </p:txBody>
      </p:sp>
    </p:spTree>
    <p:extLst>
      <p:ext uri="{BB962C8B-B14F-4D97-AF65-F5344CB8AC3E}">
        <p14:creationId xmlns:p14="http://schemas.microsoft.com/office/powerpoint/2010/main" val="25931187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A2DAB40-274B-48E7-94C1-5AC8381C05FA}" type="slidenum">
              <a:rPr lang="en-US"/>
              <a:pPr/>
              <a:t>‹#›</a:t>
            </a:fld>
            <a:endParaRPr lang="en-US"/>
          </a:p>
        </p:txBody>
      </p:sp>
    </p:spTree>
    <p:extLst>
      <p:ext uri="{BB962C8B-B14F-4D97-AF65-F5344CB8AC3E}">
        <p14:creationId xmlns:p14="http://schemas.microsoft.com/office/powerpoint/2010/main" val="35881636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D1FE96A-911A-44D7-96CC-241BB94D67A0}" type="slidenum">
              <a:rPr lang="en-US"/>
              <a:pPr/>
              <a:t>‹#›</a:t>
            </a:fld>
            <a:endParaRPr lang="en-US"/>
          </a:p>
        </p:txBody>
      </p:sp>
    </p:spTree>
    <p:extLst>
      <p:ext uri="{BB962C8B-B14F-4D97-AF65-F5344CB8AC3E}">
        <p14:creationId xmlns:p14="http://schemas.microsoft.com/office/powerpoint/2010/main" val="14130286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4FE3A6-9578-499F-9611-C2E6FF831878}" type="slidenum">
              <a:rPr lang="en-US"/>
              <a:pPr/>
              <a:t>‹#›</a:t>
            </a:fld>
            <a:endParaRPr lang="en-US"/>
          </a:p>
        </p:txBody>
      </p:sp>
    </p:spTree>
    <p:extLst>
      <p:ext uri="{BB962C8B-B14F-4D97-AF65-F5344CB8AC3E}">
        <p14:creationId xmlns:p14="http://schemas.microsoft.com/office/powerpoint/2010/main" val="854983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62BC-1EF5-8B25-1A8F-F85F625D5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BCF92D-DA99-D221-4411-93AE6AEBD601}"/>
              </a:ext>
            </a:extLst>
          </p:cNvPr>
          <p:cNvSpPr>
            <a:spLocks noGrp="1"/>
          </p:cNvSpPr>
          <p:nvPr>
            <p:ph type="dt" sz="half" idx="10"/>
          </p:nvPr>
        </p:nvSpPr>
        <p:spPr/>
        <p:txBody>
          <a:bodyPr/>
          <a:lstStyle/>
          <a:p>
            <a:fld id="{D2D46BE0-7E50-41DB-910E-38B3B30D83A7}" type="datetimeFigureOut">
              <a:rPr lang="en-US" smtClean="0"/>
              <a:t>5/10/2022</a:t>
            </a:fld>
            <a:endParaRPr lang="en-US"/>
          </a:p>
        </p:txBody>
      </p:sp>
      <p:sp>
        <p:nvSpPr>
          <p:cNvPr id="4" name="Footer Placeholder 3">
            <a:extLst>
              <a:ext uri="{FF2B5EF4-FFF2-40B4-BE49-F238E27FC236}">
                <a16:creationId xmlns:a16="http://schemas.microsoft.com/office/drawing/2014/main" id="{BAC0CF9E-DB66-DDAE-858C-9482A7D8D5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59A768-62EF-56EE-7EE5-B9A73A23DC62}"/>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84467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AAB093-CF77-B731-A7E6-F62553A88D13}"/>
              </a:ext>
            </a:extLst>
          </p:cNvPr>
          <p:cNvSpPr>
            <a:spLocks noGrp="1"/>
          </p:cNvSpPr>
          <p:nvPr>
            <p:ph type="dt" sz="half" idx="10"/>
          </p:nvPr>
        </p:nvSpPr>
        <p:spPr/>
        <p:txBody>
          <a:bodyPr/>
          <a:lstStyle/>
          <a:p>
            <a:fld id="{D2D46BE0-7E50-41DB-910E-38B3B30D83A7}" type="datetimeFigureOut">
              <a:rPr lang="en-US" smtClean="0"/>
              <a:t>5/10/2022</a:t>
            </a:fld>
            <a:endParaRPr lang="en-US"/>
          </a:p>
        </p:txBody>
      </p:sp>
      <p:sp>
        <p:nvSpPr>
          <p:cNvPr id="3" name="Footer Placeholder 2">
            <a:extLst>
              <a:ext uri="{FF2B5EF4-FFF2-40B4-BE49-F238E27FC236}">
                <a16:creationId xmlns:a16="http://schemas.microsoft.com/office/drawing/2014/main" id="{F72309BA-BCED-7F03-9DC6-FDD89CF89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E0DE7D-4A37-350A-FC04-01CF7547D98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38127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78BA-A8A9-4F01-FDA8-66A7DCBD8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CBEE69-0342-DFBC-D34E-338AA37EE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E6841-3CB9-E6B1-EC89-387D590B9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9D832-B288-0A12-C9BA-64347D208123}"/>
              </a:ext>
            </a:extLst>
          </p:cNvPr>
          <p:cNvSpPr>
            <a:spLocks noGrp="1"/>
          </p:cNvSpPr>
          <p:nvPr>
            <p:ph type="dt" sz="half" idx="10"/>
          </p:nvPr>
        </p:nvSpPr>
        <p:spPr/>
        <p:txBody>
          <a:bodyPr/>
          <a:lstStyle/>
          <a:p>
            <a:fld id="{D2D46BE0-7E50-41DB-910E-38B3B30D83A7}" type="datetimeFigureOut">
              <a:rPr lang="en-US" smtClean="0"/>
              <a:t>5/10/2022</a:t>
            </a:fld>
            <a:endParaRPr lang="en-US"/>
          </a:p>
        </p:txBody>
      </p:sp>
      <p:sp>
        <p:nvSpPr>
          <p:cNvPr id="6" name="Footer Placeholder 5">
            <a:extLst>
              <a:ext uri="{FF2B5EF4-FFF2-40B4-BE49-F238E27FC236}">
                <a16:creationId xmlns:a16="http://schemas.microsoft.com/office/drawing/2014/main" id="{F24D2A8E-C6F0-BC51-F3A3-441215C2A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E853E-7DD8-BD2E-D3AB-AFF73DDE26F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403190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87B8-B0E7-22D7-14BE-A9E74C047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F775D9-F465-BA27-7BC3-DBA2278B25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6C2B2B-3378-C973-E055-AD472D466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1481C-7421-6826-7BD2-4F32A8908C39}"/>
              </a:ext>
            </a:extLst>
          </p:cNvPr>
          <p:cNvSpPr>
            <a:spLocks noGrp="1"/>
          </p:cNvSpPr>
          <p:nvPr>
            <p:ph type="dt" sz="half" idx="10"/>
          </p:nvPr>
        </p:nvSpPr>
        <p:spPr/>
        <p:txBody>
          <a:bodyPr/>
          <a:lstStyle/>
          <a:p>
            <a:fld id="{D2D46BE0-7E50-41DB-910E-38B3B30D83A7}" type="datetimeFigureOut">
              <a:rPr lang="en-US" smtClean="0"/>
              <a:t>5/10/2022</a:t>
            </a:fld>
            <a:endParaRPr lang="en-US"/>
          </a:p>
        </p:txBody>
      </p:sp>
      <p:sp>
        <p:nvSpPr>
          <p:cNvPr id="6" name="Footer Placeholder 5">
            <a:extLst>
              <a:ext uri="{FF2B5EF4-FFF2-40B4-BE49-F238E27FC236}">
                <a16:creationId xmlns:a16="http://schemas.microsoft.com/office/drawing/2014/main" id="{10FA4D50-EA5E-2249-3CBD-5E2A80591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7DA2F-0088-3086-5F43-5C9E766299E0}"/>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1042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6.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3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8.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9.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C3F07-F918-C7F8-6336-51718B238D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31BC77-2B44-16BE-19F9-D1EFBB8CC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44ED7-B7ED-C998-0273-E45A81A0C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46BE0-7E50-41DB-910E-38B3B30D83A7}" type="datetimeFigureOut">
              <a:rPr lang="en-US" smtClean="0"/>
              <a:t>5/10/2022</a:t>
            </a:fld>
            <a:endParaRPr lang="en-US"/>
          </a:p>
        </p:txBody>
      </p:sp>
      <p:sp>
        <p:nvSpPr>
          <p:cNvPr id="5" name="Footer Placeholder 4">
            <a:extLst>
              <a:ext uri="{FF2B5EF4-FFF2-40B4-BE49-F238E27FC236}">
                <a16:creationId xmlns:a16="http://schemas.microsoft.com/office/drawing/2014/main" id="{61DEFC16-E5F8-C434-14BC-D72D3705E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B43D18-0BD8-D058-A8CA-8B1C29E6B8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0CCF7-29DA-4D81-8C18-3A7C9536FB82}" type="slidenum">
              <a:rPr lang="en-US" smtClean="0"/>
              <a:t>‹#›</a:t>
            </a:fld>
            <a:endParaRPr lang="en-US"/>
          </a:p>
        </p:txBody>
      </p:sp>
    </p:spTree>
    <p:extLst>
      <p:ext uri="{BB962C8B-B14F-4D97-AF65-F5344CB8AC3E}">
        <p14:creationId xmlns:p14="http://schemas.microsoft.com/office/powerpoint/2010/main" val="1835401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body" idx="1"/>
          </p:nvPr>
        </p:nvSpPr>
        <p:spPr bwMode="auto">
          <a:xfrm>
            <a:off x="1490135" y="1657350"/>
            <a:ext cx="9211733" cy="4114800"/>
          </a:xfrm>
          <a:prstGeom prst="rect">
            <a:avLst/>
          </a:prstGeom>
          <a:noFill/>
          <a:ln w="12700">
            <a:noFill/>
            <a:miter lim="800000"/>
            <a:headEnd/>
            <a:tailEnd/>
          </a:ln>
          <a:effectLst/>
        </p:spPr>
        <p:txBody>
          <a:bodyPr vert="horz" wrap="square" lIns="90388" tIns="44401" rIns="90388" bIns="4440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0691" name="Rectangle 3"/>
          <p:cNvSpPr>
            <a:spLocks noGrp="1" noChangeArrowheads="1"/>
          </p:cNvSpPr>
          <p:nvPr>
            <p:ph type="title"/>
          </p:nvPr>
        </p:nvSpPr>
        <p:spPr bwMode="auto">
          <a:xfrm>
            <a:off x="1490135" y="285750"/>
            <a:ext cx="9211733" cy="1143000"/>
          </a:xfrm>
          <a:prstGeom prst="rect">
            <a:avLst/>
          </a:prstGeom>
          <a:noFill/>
          <a:ln w="12700">
            <a:noFill/>
            <a:miter lim="800000"/>
            <a:headEnd/>
            <a:tailEnd/>
          </a:ln>
          <a:effectLst/>
        </p:spPr>
        <p:txBody>
          <a:bodyPr vert="horz" wrap="square" lIns="90388" tIns="44401" rIns="90388" bIns="44401"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2148998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imes New Roman" pitchFamily="18" charset="0"/>
        </a:defRPr>
      </a:lvl2pPr>
      <a:lvl3pPr algn="ctr" rtl="0" eaLnBrk="0" fontAlgn="base" hangingPunct="0">
        <a:spcBef>
          <a:spcPct val="0"/>
        </a:spcBef>
        <a:spcAft>
          <a:spcPct val="0"/>
        </a:spcAft>
        <a:defRPr sz="3600" b="1">
          <a:solidFill>
            <a:schemeClr val="tx2"/>
          </a:solidFill>
          <a:latin typeface="Times New Roman" pitchFamily="18" charset="0"/>
        </a:defRPr>
      </a:lvl3pPr>
      <a:lvl4pPr algn="ctr" rtl="0" eaLnBrk="0" fontAlgn="base" hangingPunct="0">
        <a:spcBef>
          <a:spcPct val="0"/>
        </a:spcBef>
        <a:spcAft>
          <a:spcPct val="0"/>
        </a:spcAft>
        <a:defRPr sz="3600" b="1">
          <a:solidFill>
            <a:schemeClr val="tx2"/>
          </a:solidFill>
          <a:latin typeface="Times New Roman" pitchFamily="18" charset="0"/>
        </a:defRPr>
      </a:lvl4pPr>
      <a:lvl5pPr algn="ctr" rtl="0" eaLnBrk="0" fontAlgn="base" hangingPunct="0">
        <a:spcBef>
          <a:spcPct val="0"/>
        </a:spcBef>
        <a:spcAft>
          <a:spcPct val="0"/>
        </a:spcAft>
        <a:defRPr sz="3600" b="1">
          <a:solidFill>
            <a:schemeClr val="tx2"/>
          </a:solidFill>
          <a:latin typeface="Times New Roman" pitchFamily="18" charset="0"/>
        </a:defRPr>
      </a:lvl5pPr>
      <a:lvl6pPr marL="456704" algn="ctr" rtl="0" eaLnBrk="0" fontAlgn="base" hangingPunct="0">
        <a:spcBef>
          <a:spcPct val="0"/>
        </a:spcBef>
        <a:spcAft>
          <a:spcPct val="0"/>
        </a:spcAft>
        <a:defRPr sz="3600" b="1">
          <a:solidFill>
            <a:schemeClr val="tx2"/>
          </a:solidFill>
          <a:latin typeface="Times New Roman" pitchFamily="18" charset="0"/>
        </a:defRPr>
      </a:lvl6pPr>
      <a:lvl7pPr marL="913415" algn="ctr" rtl="0" eaLnBrk="0" fontAlgn="base" hangingPunct="0">
        <a:spcBef>
          <a:spcPct val="0"/>
        </a:spcBef>
        <a:spcAft>
          <a:spcPct val="0"/>
        </a:spcAft>
        <a:defRPr sz="3600" b="1">
          <a:solidFill>
            <a:schemeClr val="tx2"/>
          </a:solidFill>
          <a:latin typeface="Times New Roman" pitchFamily="18" charset="0"/>
        </a:defRPr>
      </a:lvl7pPr>
      <a:lvl8pPr marL="1370130" algn="ctr" rtl="0" eaLnBrk="0" fontAlgn="base" hangingPunct="0">
        <a:spcBef>
          <a:spcPct val="0"/>
        </a:spcBef>
        <a:spcAft>
          <a:spcPct val="0"/>
        </a:spcAft>
        <a:defRPr sz="3600" b="1">
          <a:solidFill>
            <a:schemeClr val="tx2"/>
          </a:solidFill>
          <a:latin typeface="Times New Roman" pitchFamily="18" charset="0"/>
        </a:defRPr>
      </a:lvl8pPr>
      <a:lvl9pPr marL="1826837" algn="ctr" rtl="0" eaLnBrk="0" fontAlgn="base" hangingPunct="0">
        <a:spcBef>
          <a:spcPct val="0"/>
        </a:spcBef>
        <a:spcAft>
          <a:spcPct val="0"/>
        </a:spcAft>
        <a:defRPr sz="3600" b="1">
          <a:solidFill>
            <a:schemeClr val="tx2"/>
          </a:solidFill>
          <a:latin typeface="Times New Roman" pitchFamily="18" charset="0"/>
        </a:defRPr>
      </a:lvl9pPr>
    </p:titleStyle>
    <p:bodyStyle>
      <a:lvl1pPr marL="342536" indent="-342536" algn="l" rtl="0" eaLnBrk="0" fontAlgn="base" hangingPunct="0">
        <a:spcBef>
          <a:spcPct val="20000"/>
        </a:spcBef>
        <a:spcAft>
          <a:spcPct val="0"/>
        </a:spcAft>
        <a:buClr>
          <a:schemeClr val="accent2"/>
        </a:buClr>
        <a:buFont typeface="CommonBullets" pitchFamily="34" charset="2"/>
        <a:buChar char="6"/>
        <a:defRPr sz="2800">
          <a:solidFill>
            <a:schemeClr val="tx1"/>
          </a:solidFill>
          <a:latin typeface="+mn-lt"/>
          <a:ea typeface="+mn-ea"/>
          <a:cs typeface="+mn-cs"/>
        </a:defRPr>
      </a:lvl1pPr>
      <a:lvl2pPr marL="742152" indent="-285447" algn="l" rtl="0" eaLnBrk="0" fontAlgn="base" hangingPunct="0">
        <a:spcBef>
          <a:spcPct val="20000"/>
        </a:spcBef>
        <a:spcAft>
          <a:spcPct val="0"/>
        </a:spcAft>
        <a:buClr>
          <a:schemeClr val="tx2"/>
        </a:buClr>
        <a:buChar char="•"/>
        <a:defRPr sz="2400">
          <a:solidFill>
            <a:schemeClr val="tx1"/>
          </a:solidFill>
          <a:latin typeface="+mn-lt"/>
        </a:defRPr>
      </a:lvl2pPr>
      <a:lvl3pPr marL="1141768" indent="-228351" algn="l" rtl="0" eaLnBrk="0" fontAlgn="base" hangingPunct="0">
        <a:spcBef>
          <a:spcPct val="20000"/>
        </a:spcBef>
        <a:spcAft>
          <a:spcPct val="0"/>
        </a:spcAft>
        <a:buClr>
          <a:schemeClr val="tx1"/>
        </a:buClr>
        <a:buSzPct val="85000"/>
        <a:buChar char="•"/>
        <a:defRPr sz="2000">
          <a:solidFill>
            <a:schemeClr val="tx1"/>
          </a:solidFill>
          <a:latin typeface="+mn-lt"/>
        </a:defRPr>
      </a:lvl3pPr>
      <a:lvl4pPr marL="1598479" indent="-228351" algn="l" rtl="0" eaLnBrk="0" fontAlgn="base" hangingPunct="0">
        <a:spcBef>
          <a:spcPct val="20000"/>
        </a:spcBef>
        <a:spcAft>
          <a:spcPct val="0"/>
        </a:spcAft>
        <a:buClr>
          <a:schemeClr val="tx2"/>
        </a:buClr>
        <a:buSzPct val="100000"/>
        <a:buChar char="•"/>
        <a:defRPr>
          <a:solidFill>
            <a:schemeClr val="tx1"/>
          </a:solidFill>
          <a:latin typeface="+mn-lt"/>
        </a:defRPr>
      </a:lvl4pPr>
      <a:lvl5pPr marL="2055195" indent="-228351" algn="l" rtl="0" eaLnBrk="0" fontAlgn="base" hangingPunct="0">
        <a:spcBef>
          <a:spcPct val="20000"/>
        </a:spcBef>
        <a:spcAft>
          <a:spcPct val="0"/>
        </a:spcAft>
        <a:buClr>
          <a:schemeClr val="tx1"/>
        </a:buClr>
        <a:buSzPct val="90000"/>
        <a:buChar char="•"/>
        <a:defRPr>
          <a:solidFill>
            <a:schemeClr val="tx1"/>
          </a:solidFill>
          <a:latin typeface="+mn-lt"/>
        </a:defRPr>
      </a:lvl5pPr>
      <a:lvl6pPr marL="2511902" indent="-228351" algn="l" rtl="0" eaLnBrk="0" fontAlgn="base" hangingPunct="0">
        <a:spcBef>
          <a:spcPct val="20000"/>
        </a:spcBef>
        <a:spcAft>
          <a:spcPct val="0"/>
        </a:spcAft>
        <a:buClr>
          <a:schemeClr val="tx1"/>
        </a:buClr>
        <a:buSzPct val="90000"/>
        <a:buChar char="•"/>
        <a:defRPr>
          <a:solidFill>
            <a:schemeClr val="tx1"/>
          </a:solidFill>
          <a:latin typeface="+mn-lt"/>
        </a:defRPr>
      </a:lvl6pPr>
      <a:lvl7pPr marL="2968608" indent="-228351" algn="l" rtl="0" eaLnBrk="0" fontAlgn="base" hangingPunct="0">
        <a:spcBef>
          <a:spcPct val="20000"/>
        </a:spcBef>
        <a:spcAft>
          <a:spcPct val="0"/>
        </a:spcAft>
        <a:buClr>
          <a:schemeClr val="tx1"/>
        </a:buClr>
        <a:buSzPct val="90000"/>
        <a:buChar char="•"/>
        <a:defRPr>
          <a:solidFill>
            <a:schemeClr val="tx1"/>
          </a:solidFill>
          <a:latin typeface="+mn-lt"/>
        </a:defRPr>
      </a:lvl7pPr>
      <a:lvl8pPr marL="3425320" indent="-228351" algn="l" rtl="0" eaLnBrk="0" fontAlgn="base" hangingPunct="0">
        <a:spcBef>
          <a:spcPct val="20000"/>
        </a:spcBef>
        <a:spcAft>
          <a:spcPct val="0"/>
        </a:spcAft>
        <a:buClr>
          <a:schemeClr val="tx1"/>
        </a:buClr>
        <a:buSzPct val="90000"/>
        <a:buChar char="•"/>
        <a:defRPr>
          <a:solidFill>
            <a:schemeClr val="tx1"/>
          </a:solidFill>
          <a:latin typeface="+mn-lt"/>
        </a:defRPr>
      </a:lvl8pPr>
      <a:lvl9pPr marL="3882023" indent="-228351" algn="l" rtl="0" eaLnBrk="0" fontAlgn="base" hangingPunct="0">
        <a:spcBef>
          <a:spcPct val="20000"/>
        </a:spcBef>
        <a:spcAft>
          <a:spcPct val="0"/>
        </a:spcAft>
        <a:buClr>
          <a:schemeClr val="tx1"/>
        </a:buClr>
        <a:buSzPct val="90000"/>
        <a:buChar char="•"/>
        <a:defRPr>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687" tIns="35687" rIns="35687" bIns="35687"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42" tIns="32119" rIns="64242" bIns="32119"/>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9"/>
            <a:ext cx="11120437" cy="2430345"/>
          </a:xfrm>
          <a:prstGeom prst="rect">
            <a:avLst/>
          </a:prstGeom>
          <a:noFill/>
          <a:ln w="12700">
            <a:noFill/>
            <a:miter lim="800000"/>
            <a:headEnd/>
            <a:tailEnd/>
          </a:ln>
        </p:spPr>
        <p:txBody>
          <a:bodyPr vert="horz" wrap="square" lIns="35687" tIns="35687" rIns="35687" bIns="35687"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3996481568"/>
      </p:ext>
    </p:extLst>
  </p:cSld>
  <p:clrMap bg1="lt1" tx1="dk1" bg2="lt2" tx2="dk2" accent1="accent1" accent2="accent2" accent3="accent3" accent4="accent4" accent5="accent5" accent6="accent6" hlink="hlink" folHlink="folHlink"/>
  <p:sldLayoutIdLst>
    <p:sldLayoutId id="2147483673"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208"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420"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3629"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4842"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375" indent="-187375"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3971" indent="-187375"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258"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8546"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0835"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048"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3261"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4468"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5680"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208" rtl="0" eaLnBrk="1" latinLnBrk="0" hangingPunct="1">
        <a:defRPr sz="1300" kern="1200">
          <a:solidFill>
            <a:schemeClr val="tx1"/>
          </a:solidFill>
          <a:latin typeface="+mn-lt"/>
          <a:ea typeface="+mn-ea"/>
          <a:cs typeface="+mn-cs"/>
        </a:defRPr>
      </a:lvl1pPr>
      <a:lvl2pPr marL="321208" algn="l" defTabSz="321208" rtl="0" eaLnBrk="1" latinLnBrk="0" hangingPunct="1">
        <a:defRPr sz="1300" kern="1200">
          <a:solidFill>
            <a:schemeClr val="tx1"/>
          </a:solidFill>
          <a:latin typeface="+mn-lt"/>
          <a:ea typeface="+mn-ea"/>
          <a:cs typeface="+mn-cs"/>
        </a:defRPr>
      </a:lvl2pPr>
      <a:lvl3pPr marL="642420" algn="l" defTabSz="321208" rtl="0" eaLnBrk="1" latinLnBrk="0" hangingPunct="1">
        <a:defRPr sz="1300" kern="1200">
          <a:solidFill>
            <a:schemeClr val="tx1"/>
          </a:solidFill>
          <a:latin typeface="+mn-lt"/>
          <a:ea typeface="+mn-ea"/>
          <a:cs typeface="+mn-cs"/>
        </a:defRPr>
      </a:lvl3pPr>
      <a:lvl4pPr marL="963629" algn="l" defTabSz="321208" rtl="0" eaLnBrk="1" latinLnBrk="0" hangingPunct="1">
        <a:defRPr sz="1300" kern="1200">
          <a:solidFill>
            <a:schemeClr val="tx1"/>
          </a:solidFill>
          <a:latin typeface="+mn-lt"/>
          <a:ea typeface="+mn-ea"/>
          <a:cs typeface="+mn-cs"/>
        </a:defRPr>
      </a:lvl4pPr>
      <a:lvl5pPr marL="1284842" algn="l" defTabSz="321208" rtl="0" eaLnBrk="1" latinLnBrk="0" hangingPunct="1">
        <a:defRPr sz="1300" kern="1200">
          <a:solidFill>
            <a:schemeClr val="tx1"/>
          </a:solidFill>
          <a:latin typeface="+mn-lt"/>
          <a:ea typeface="+mn-ea"/>
          <a:cs typeface="+mn-cs"/>
        </a:defRPr>
      </a:lvl5pPr>
      <a:lvl6pPr marL="1606052" algn="l" defTabSz="321208" rtl="0" eaLnBrk="1" latinLnBrk="0" hangingPunct="1">
        <a:defRPr sz="1300" kern="1200">
          <a:solidFill>
            <a:schemeClr val="tx1"/>
          </a:solidFill>
          <a:latin typeface="+mn-lt"/>
          <a:ea typeface="+mn-ea"/>
          <a:cs typeface="+mn-cs"/>
        </a:defRPr>
      </a:lvl6pPr>
      <a:lvl7pPr marL="1927263" algn="l" defTabSz="321208" rtl="0" eaLnBrk="1" latinLnBrk="0" hangingPunct="1">
        <a:defRPr sz="1300" kern="1200">
          <a:solidFill>
            <a:schemeClr val="tx1"/>
          </a:solidFill>
          <a:latin typeface="+mn-lt"/>
          <a:ea typeface="+mn-ea"/>
          <a:cs typeface="+mn-cs"/>
        </a:defRPr>
      </a:lvl7pPr>
      <a:lvl8pPr marL="2248476" algn="l" defTabSz="321208" rtl="0" eaLnBrk="1" latinLnBrk="0" hangingPunct="1">
        <a:defRPr sz="1300" kern="1200">
          <a:solidFill>
            <a:schemeClr val="tx1"/>
          </a:solidFill>
          <a:latin typeface="+mn-lt"/>
          <a:ea typeface="+mn-ea"/>
          <a:cs typeface="+mn-cs"/>
        </a:defRPr>
      </a:lvl8pPr>
      <a:lvl9pPr marL="2569686" algn="l" defTabSz="321208" rtl="0" eaLnBrk="1" latinLnBrk="0" hangingPunct="1">
        <a:defRPr sz="13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695" tIns="35695" rIns="35695" bIns="35695"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55" tIns="32126" rIns="64255" bIns="32126"/>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5"/>
            <a:ext cx="11120437" cy="2430361"/>
          </a:xfrm>
          <a:prstGeom prst="rect">
            <a:avLst/>
          </a:prstGeom>
          <a:noFill/>
          <a:ln w="12700">
            <a:noFill/>
            <a:miter lim="800000"/>
            <a:headEnd/>
            <a:tailEnd/>
          </a:ln>
        </p:spPr>
        <p:txBody>
          <a:bodyPr vert="horz" wrap="square" lIns="35695" tIns="35695" rIns="35695" bIns="35695"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424653686"/>
      </p:ext>
    </p:extLst>
  </p:cSld>
  <p:clrMap bg1="lt1" tx1="dk1" bg2="lt2" tx2="dk2" accent1="accent1" accent2="accent2" accent3="accent3" accent4="accent4" accent5="accent5" accent6="accent6" hlink="hlink" folHlink="folHlink"/>
  <p:sldLayoutIdLst>
    <p:sldLayoutId id="2147483675"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27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552"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3826"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510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413" indent="-187413"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4066" indent="-187413"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417"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8770"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1122"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400"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3678"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4952"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6229"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275" rtl="0" eaLnBrk="1" latinLnBrk="0" hangingPunct="1">
        <a:defRPr sz="1300" kern="1200">
          <a:solidFill>
            <a:schemeClr val="tx1"/>
          </a:solidFill>
          <a:latin typeface="+mn-lt"/>
          <a:ea typeface="+mn-ea"/>
          <a:cs typeface="+mn-cs"/>
        </a:defRPr>
      </a:lvl1pPr>
      <a:lvl2pPr marL="321275" algn="l" defTabSz="321275" rtl="0" eaLnBrk="1" latinLnBrk="0" hangingPunct="1">
        <a:defRPr sz="1300" kern="1200">
          <a:solidFill>
            <a:schemeClr val="tx1"/>
          </a:solidFill>
          <a:latin typeface="+mn-lt"/>
          <a:ea typeface="+mn-ea"/>
          <a:cs typeface="+mn-cs"/>
        </a:defRPr>
      </a:lvl2pPr>
      <a:lvl3pPr marL="642552" algn="l" defTabSz="321275" rtl="0" eaLnBrk="1" latinLnBrk="0" hangingPunct="1">
        <a:defRPr sz="1300" kern="1200">
          <a:solidFill>
            <a:schemeClr val="tx1"/>
          </a:solidFill>
          <a:latin typeface="+mn-lt"/>
          <a:ea typeface="+mn-ea"/>
          <a:cs typeface="+mn-cs"/>
        </a:defRPr>
      </a:lvl3pPr>
      <a:lvl4pPr marL="963826" algn="l" defTabSz="321275" rtl="0" eaLnBrk="1" latinLnBrk="0" hangingPunct="1">
        <a:defRPr sz="1300" kern="1200">
          <a:solidFill>
            <a:schemeClr val="tx1"/>
          </a:solidFill>
          <a:latin typeface="+mn-lt"/>
          <a:ea typeface="+mn-ea"/>
          <a:cs typeface="+mn-cs"/>
        </a:defRPr>
      </a:lvl4pPr>
      <a:lvl5pPr marL="1285105" algn="l" defTabSz="321275" rtl="0" eaLnBrk="1" latinLnBrk="0" hangingPunct="1">
        <a:defRPr sz="1300" kern="1200">
          <a:solidFill>
            <a:schemeClr val="tx1"/>
          </a:solidFill>
          <a:latin typeface="+mn-lt"/>
          <a:ea typeface="+mn-ea"/>
          <a:cs typeface="+mn-cs"/>
        </a:defRPr>
      </a:lvl5pPr>
      <a:lvl6pPr marL="1606382" algn="l" defTabSz="321275" rtl="0" eaLnBrk="1" latinLnBrk="0" hangingPunct="1">
        <a:defRPr sz="1300" kern="1200">
          <a:solidFill>
            <a:schemeClr val="tx1"/>
          </a:solidFill>
          <a:latin typeface="+mn-lt"/>
          <a:ea typeface="+mn-ea"/>
          <a:cs typeface="+mn-cs"/>
        </a:defRPr>
      </a:lvl6pPr>
      <a:lvl7pPr marL="1927658" algn="l" defTabSz="321275" rtl="0" eaLnBrk="1" latinLnBrk="0" hangingPunct="1">
        <a:defRPr sz="1300" kern="1200">
          <a:solidFill>
            <a:schemeClr val="tx1"/>
          </a:solidFill>
          <a:latin typeface="+mn-lt"/>
          <a:ea typeface="+mn-ea"/>
          <a:cs typeface="+mn-cs"/>
        </a:defRPr>
      </a:lvl7pPr>
      <a:lvl8pPr marL="2248936" algn="l" defTabSz="321275" rtl="0" eaLnBrk="1" latinLnBrk="0" hangingPunct="1">
        <a:defRPr sz="1300" kern="1200">
          <a:solidFill>
            <a:schemeClr val="tx1"/>
          </a:solidFill>
          <a:latin typeface="+mn-lt"/>
          <a:ea typeface="+mn-ea"/>
          <a:cs typeface="+mn-cs"/>
        </a:defRPr>
      </a:lvl8pPr>
      <a:lvl9pPr marL="2570212" algn="l" defTabSz="321275" rtl="0" eaLnBrk="1" latinLnBrk="0" hangingPunct="1">
        <a:defRPr sz="13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705" tIns="35705" rIns="35705" bIns="35705"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70" tIns="32135" rIns="64270" bIns="32135"/>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0"/>
            <a:ext cx="11120437" cy="2430382"/>
          </a:xfrm>
          <a:prstGeom prst="rect">
            <a:avLst/>
          </a:prstGeom>
          <a:noFill/>
          <a:ln w="12700">
            <a:noFill/>
            <a:miter lim="800000"/>
            <a:headEnd/>
            <a:tailEnd/>
          </a:ln>
        </p:spPr>
        <p:txBody>
          <a:bodyPr vert="horz" wrap="square" lIns="35705" tIns="35705" rIns="35705" bIns="35705"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813878489"/>
      </p:ext>
    </p:extLst>
  </p:cSld>
  <p:clrMap bg1="lt1" tx1="dk1" bg2="lt2" tx2="dk2" accent1="accent1" accent2="accent2" accent3="accent3" accent4="accent4" accent5="accent5" accent6="accent6" hlink="hlink" folHlink="folHlink"/>
  <p:sldLayoutIdLst>
    <p:sldLayoutId id="2147483677"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357"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717"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407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5434"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461" indent="-187461"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4185" indent="-187461"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616"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9049"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1481"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840"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4199"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5557"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6916"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357" rtl="0" eaLnBrk="1" latinLnBrk="0" hangingPunct="1">
        <a:defRPr sz="1300" kern="1200">
          <a:solidFill>
            <a:schemeClr val="tx1"/>
          </a:solidFill>
          <a:latin typeface="+mn-lt"/>
          <a:ea typeface="+mn-ea"/>
          <a:cs typeface="+mn-cs"/>
        </a:defRPr>
      </a:lvl1pPr>
      <a:lvl2pPr marL="321357" algn="l" defTabSz="321357" rtl="0" eaLnBrk="1" latinLnBrk="0" hangingPunct="1">
        <a:defRPr sz="1300" kern="1200">
          <a:solidFill>
            <a:schemeClr val="tx1"/>
          </a:solidFill>
          <a:latin typeface="+mn-lt"/>
          <a:ea typeface="+mn-ea"/>
          <a:cs typeface="+mn-cs"/>
        </a:defRPr>
      </a:lvl2pPr>
      <a:lvl3pPr marL="642717" algn="l" defTabSz="321357" rtl="0" eaLnBrk="1" latinLnBrk="0" hangingPunct="1">
        <a:defRPr sz="1300" kern="1200">
          <a:solidFill>
            <a:schemeClr val="tx1"/>
          </a:solidFill>
          <a:latin typeface="+mn-lt"/>
          <a:ea typeface="+mn-ea"/>
          <a:cs typeface="+mn-cs"/>
        </a:defRPr>
      </a:lvl3pPr>
      <a:lvl4pPr marL="964075" algn="l" defTabSz="321357" rtl="0" eaLnBrk="1" latinLnBrk="0" hangingPunct="1">
        <a:defRPr sz="1300" kern="1200">
          <a:solidFill>
            <a:schemeClr val="tx1"/>
          </a:solidFill>
          <a:latin typeface="+mn-lt"/>
          <a:ea typeface="+mn-ea"/>
          <a:cs typeface="+mn-cs"/>
        </a:defRPr>
      </a:lvl4pPr>
      <a:lvl5pPr marL="1285434" algn="l" defTabSz="321357" rtl="0" eaLnBrk="1" latinLnBrk="0" hangingPunct="1">
        <a:defRPr sz="1300" kern="1200">
          <a:solidFill>
            <a:schemeClr val="tx1"/>
          </a:solidFill>
          <a:latin typeface="+mn-lt"/>
          <a:ea typeface="+mn-ea"/>
          <a:cs typeface="+mn-cs"/>
        </a:defRPr>
      </a:lvl5pPr>
      <a:lvl6pPr marL="1606794" algn="l" defTabSz="321357" rtl="0" eaLnBrk="1" latinLnBrk="0" hangingPunct="1">
        <a:defRPr sz="1300" kern="1200">
          <a:solidFill>
            <a:schemeClr val="tx1"/>
          </a:solidFill>
          <a:latin typeface="+mn-lt"/>
          <a:ea typeface="+mn-ea"/>
          <a:cs typeface="+mn-cs"/>
        </a:defRPr>
      </a:lvl6pPr>
      <a:lvl7pPr marL="1928151" algn="l" defTabSz="321357" rtl="0" eaLnBrk="1" latinLnBrk="0" hangingPunct="1">
        <a:defRPr sz="1300" kern="1200">
          <a:solidFill>
            <a:schemeClr val="tx1"/>
          </a:solidFill>
          <a:latin typeface="+mn-lt"/>
          <a:ea typeface="+mn-ea"/>
          <a:cs typeface="+mn-cs"/>
        </a:defRPr>
      </a:lvl7pPr>
      <a:lvl8pPr marL="2249511" algn="l" defTabSz="321357" rtl="0" eaLnBrk="1" latinLnBrk="0" hangingPunct="1">
        <a:defRPr sz="1300" kern="1200">
          <a:solidFill>
            <a:schemeClr val="tx1"/>
          </a:solidFill>
          <a:latin typeface="+mn-lt"/>
          <a:ea typeface="+mn-ea"/>
          <a:cs typeface="+mn-cs"/>
        </a:defRPr>
      </a:lvl8pPr>
      <a:lvl9pPr marL="2570870" algn="l" defTabSz="321357" rtl="0" eaLnBrk="1" latinLnBrk="0" hangingPunct="1">
        <a:defRPr sz="13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0"/>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502786" name="Rectangle 2"/>
          <p:cNvSpPr>
            <a:spLocks noGrp="1" noChangeArrowheads="1"/>
          </p:cNvSpPr>
          <p:nvPr>
            <p:ph type="body" idx="1"/>
          </p:nvPr>
        </p:nvSpPr>
        <p:spPr bwMode="auto">
          <a:xfrm>
            <a:off x="1490135" y="1657350"/>
            <a:ext cx="9211733" cy="4114800"/>
          </a:xfrm>
          <a:prstGeom prst="rect">
            <a:avLst/>
          </a:prstGeom>
          <a:noFill/>
          <a:ln w="12700">
            <a:noFill/>
            <a:miter lim="800000"/>
            <a:headEnd/>
            <a:tailEnd/>
          </a:ln>
          <a:effectLst/>
        </p:spPr>
        <p:txBody>
          <a:bodyPr vert="horz" wrap="square" lIns="90388" tIns="44401" rIns="90388" bIns="4440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2787" name="Rectangle 3"/>
          <p:cNvSpPr>
            <a:spLocks noGrp="1" noChangeArrowheads="1"/>
          </p:cNvSpPr>
          <p:nvPr>
            <p:ph type="title"/>
          </p:nvPr>
        </p:nvSpPr>
        <p:spPr bwMode="auto">
          <a:xfrm>
            <a:off x="1490135" y="285750"/>
            <a:ext cx="9211733" cy="1143000"/>
          </a:xfrm>
          <a:prstGeom prst="rect">
            <a:avLst/>
          </a:prstGeom>
          <a:noFill/>
          <a:ln w="12700">
            <a:noFill/>
            <a:miter lim="800000"/>
            <a:headEnd/>
            <a:tailEnd/>
          </a:ln>
          <a:effectLst/>
        </p:spPr>
        <p:txBody>
          <a:bodyPr vert="horz" wrap="square" lIns="90388" tIns="44401" rIns="90388" bIns="44401"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1137959586"/>
      </p:ext>
    </p:extLst>
  </p:cSld>
  <p:clrMap bg1="dk2" tx1="lt1" bg2="dk1"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imes New Roman" pitchFamily="18" charset="0"/>
        </a:defRPr>
      </a:lvl2pPr>
      <a:lvl3pPr algn="ctr" rtl="0" eaLnBrk="0" fontAlgn="base" hangingPunct="0">
        <a:spcBef>
          <a:spcPct val="0"/>
        </a:spcBef>
        <a:spcAft>
          <a:spcPct val="0"/>
        </a:spcAft>
        <a:defRPr sz="3600" b="1">
          <a:solidFill>
            <a:schemeClr val="tx2"/>
          </a:solidFill>
          <a:latin typeface="Times New Roman" pitchFamily="18" charset="0"/>
        </a:defRPr>
      </a:lvl3pPr>
      <a:lvl4pPr algn="ctr" rtl="0" eaLnBrk="0" fontAlgn="base" hangingPunct="0">
        <a:spcBef>
          <a:spcPct val="0"/>
        </a:spcBef>
        <a:spcAft>
          <a:spcPct val="0"/>
        </a:spcAft>
        <a:defRPr sz="3600" b="1">
          <a:solidFill>
            <a:schemeClr val="tx2"/>
          </a:solidFill>
          <a:latin typeface="Times New Roman" pitchFamily="18" charset="0"/>
        </a:defRPr>
      </a:lvl4pPr>
      <a:lvl5pPr algn="ctr" rtl="0" eaLnBrk="0" fontAlgn="base" hangingPunct="0">
        <a:spcBef>
          <a:spcPct val="0"/>
        </a:spcBef>
        <a:spcAft>
          <a:spcPct val="0"/>
        </a:spcAft>
        <a:defRPr sz="3600" b="1">
          <a:solidFill>
            <a:schemeClr val="tx2"/>
          </a:solidFill>
          <a:latin typeface="Times New Roman" pitchFamily="18" charset="0"/>
        </a:defRPr>
      </a:lvl5pPr>
      <a:lvl6pPr marL="456704" algn="ctr" rtl="0" eaLnBrk="0" fontAlgn="base" hangingPunct="0">
        <a:spcBef>
          <a:spcPct val="0"/>
        </a:spcBef>
        <a:spcAft>
          <a:spcPct val="0"/>
        </a:spcAft>
        <a:defRPr sz="3600" b="1">
          <a:solidFill>
            <a:schemeClr val="tx2"/>
          </a:solidFill>
          <a:latin typeface="Times New Roman" pitchFamily="18" charset="0"/>
        </a:defRPr>
      </a:lvl6pPr>
      <a:lvl7pPr marL="913415" algn="ctr" rtl="0" eaLnBrk="0" fontAlgn="base" hangingPunct="0">
        <a:spcBef>
          <a:spcPct val="0"/>
        </a:spcBef>
        <a:spcAft>
          <a:spcPct val="0"/>
        </a:spcAft>
        <a:defRPr sz="3600" b="1">
          <a:solidFill>
            <a:schemeClr val="tx2"/>
          </a:solidFill>
          <a:latin typeface="Times New Roman" pitchFamily="18" charset="0"/>
        </a:defRPr>
      </a:lvl7pPr>
      <a:lvl8pPr marL="1370130" algn="ctr" rtl="0" eaLnBrk="0" fontAlgn="base" hangingPunct="0">
        <a:spcBef>
          <a:spcPct val="0"/>
        </a:spcBef>
        <a:spcAft>
          <a:spcPct val="0"/>
        </a:spcAft>
        <a:defRPr sz="3600" b="1">
          <a:solidFill>
            <a:schemeClr val="tx2"/>
          </a:solidFill>
          <a:latin typeface="Times New Roman" pitchFamily="18" charset="0"/>
        </a:defRPr>
      </a:lvl8pPr>
      <a:lvl9pPr marL="1826837" algn="ctr" rtl="0" eaLnBrk="0" fontAlgn="base" hangingPunct="0">
        <a:spcBef>
          <a:spcPct val="0"/>
        </a:spcBef>
        <a:spcAft>
          <a:spcPct val="0"/>
        </a:spcAft>
        <a:defRPr sz="3600" b="1">
          <a:solidFill>
            <a:schemeClr val="tx2"/>
          </a:solidFill>
          <a:latin typeface="Times New Roman" pitchFamily="18" charset="0"/>
        </a:defRPr>
      </a:lvl9pPr>
    </p:titleStyle>
    <p:bodyStyle>
      <a:lvl1pPr marL="342536" indent="-342536" algn="l" rtl="0" eaLnBrk="0" fontAlgn="base" hangingPunct="0">
        <a:spcBef>
          <a:spcPct val="20000"/>
        </a:spcBef>
        <a:spcAft>
          <a:spcPct val="0"/>
        </a:spcAft>
        <a:buClr>
          <a:schemeClr val="accent2"/>
        </a:buClr>
        <a:buSzPct val="75000"/>
        <a:buFont typeface="Monotype Sorts" pitchFamily="2" charset="2"/>
        <a:buChar char="F"/>
        <a:defRPr sz="2800">
          <a:solidFill>
            <a:schemeClr val="tx1"/>
          </a:solidFill>
          <a:latin typeface="+mn-lt"/>
          <a:ea typeface="+mn-ea"/>
          <a:cs typeface="+mn-cs"/>
        </a:defRPr>
      </a:lvl1pPr>
      <a:lvl2pPr marL="742152" indent="-285447" algn="l" rtl="0" eaLnBrk="0" fontAlgn="base" hangingPunct="0">
        <a:spcBef>
          <a:spcPct val="20000"/>
        </a:spcBef>
        <a:spcAft>
          <a:spcPct val="0"/>
        </a:spcAft>
        <a:buClr>
          <a:schemeClr val="tx2"/>
        </a:buClr>
        <a:buSzPct val="65000"/>
        <a:buFont typeface="Monotype Sorts" pitchFamily="2" charset="2"/>
        <a:buChar char="u"/>
        <a:defRPr sz="2400">
          <a:solidFill>
            <a:schemeClr val="tx1"/>
          </a:solidFill>
          <a:latin typeface="+mn-lt"/>
        </a:defRPr>
      </a:lvl2pPr>
      <a:lvl3pPr marL="1141768" indent="-228351" algn="l" rtl="0" eaLnBrk="0" fontAlgn="base" hangingPunct="0">
        <a:spcBef>
          <a:spcPct val="20000"/>
        </a:spcBef>
        <a:spcAft>
          <a:spcPct val="0"/>
        </a:spcAft>
        <a:buClr>
          <a:schemeClr val="tx1"/>
        </a:buClr>
        <a:buSzPct val="65000"/>
        <a:buFont typeface="Monotype Sorts" pitchFamily="2" charset="2"/>
        <a:buChar char="F"/>
        <a:defRPr sz="2000">
          <a:solidFill>
            <a:schemeClr val="tx1"/>
          </a:solidFill>
          <a:latin typeface="+mn-lt"/>
        </a:defRPr>
      </a:lvl3pPr>
      <a:lvl4pPr marL="1598479" indent="-228351" algn="l" rtl="0" eaLnBrk="0" fontAlgn="base" hangingPunct="0">
        <a:spcBef>
          <a:spcPct val="20000"/>
        </a:spcBef>
        <a:spcAft>
          <a:spcPct val="0"/>
        </a:spcAft>
        <a:buClr>
          <a:schemeClr val="tx2"/>
        </a:buClr>
        <a:buSzPct val="100000"/>
        <a:buChar char="•"/>
        <a:defRPr>
          <a:solidFill>
            <a:schemeClr val="tx1"/>
          </a:solidFill>
          <a:latin typeface="+mn-lt"/>
        </a:defRPr>
      </a:lvl4pPr>
      <a:lvl5pPr marL="2055195" indent="-228351" algn="l" rtl="0" eaLnBrk="0" fontAlgn="base" hangingPunct="0">
        <a:spcBef>
          <a:spcPct val="20000"/>
        </a:spcBef>
        <a:spcAft>
          <a:spcPct val="0"/>
        </a:spcAft>
        <a:buClr>
          <a:schemeClr val="tx1"/>
        </a:buClr>
        <a:buSzPct val="90000"/>
        <a:buChar char="•"/>
        <a:defRPr>
          <a:solidFill>
            <a:schemeClr val="tx1"/>
          </a:solidFill>
          <a:latin typeface="+mn-lt"/>
        </a:defRPr>
      </a:lvl5pPr>
      <a:lvl6pPr marL="2511902" indent="-228351" algn="l" rtl="0" eaLnBrk="0" fontAlgn="base" hangingPunct="0">
        <a:spcBef>
          <a:spcPct val="20000"/>
        </a:spcBef>
        <a:spcAft>
          <a:spcPct val="0"/>
        </a:spcAft>
        <a:buClr>
          <a:schemeClr val="tx1"/>
        </a:buClr>
        <a:buSzPct val="90000"/>
        <a:buChar char="•"/>
        <a:defRPr>
          <a:solidFill>
            <a:schemeClr val="tx1"/>
          </a:solidFill>
          <a:latin typeface="+mn-lt"/>
        </a:defRPr>
      </a:lvl6pPr>
      <a:lvl7pPr marL="2968608" indent="-228351" algn="l" rtl="0" eaLnBrk="0" fontAlgn="base" hangingPunct="0">
        <a:spcBef>
          <a:spcPct val="20000"/>
        </a:spcBef>
        <a:spcAft>
          <a:spcPct val="0"/>
        </a:spcAft>
        <a:buClr>
          <a:schemeClr val="tx1"/>
        </a:buClr>
        <a:buSzPct val="90000"/>
        <a:buChar char="•"/>
        <a:defRPr>
          <a:solidFill>
            <a:schemeClr val="tx1"/>
          </a:solidFill>
          <a:latin typeface="+mn-lt"/>
        </a:defRPr>
      </a:lvl7pPr>
      <a:lvl8pPr marL="3425320" indent="-228351" algn="l" rtl="0" eaLnBrk="0" fontAlgn="base" hangingPunct="0">
        <a:spcBef>
          <a:spcPct val="20000"/>
        </a:spcBef>
        <a:spcAft>
          <a:spcPct val="0"/>
        </a:spcAft>
        <a:buClr>
          <a:schemeClr val="tx1"/>
        </a:buClr>
        <a:buSzPct val="90000"/>
        <a:buChar char="•"/>
        <a:defRPr>
          <a:solidFill>
            <a:schemeClr val="tx1"/>
          </a:solidFill>
          <a:latin typeface="+mn-lt"/>
        </a:defRPr>
      </a:lvl8pPr>
      <a:lvl9pPr marL="3882023" indent="-228351" algn="l" rtl="0" eaLnBrk="0" fontAlgn="base" hangingPunct="0">
        <a:spcBef>
          <a:spcPct val="20000"/>
        </a:spcBef>
        <a:spcAft>
          <a:spcPct val="0"/>
        </a:spcAft>
        <a:buClr>
          <a:schemeClr val="tx1"/>
        </a:buClr>
        <a:buSzPct val="90000"/>
        <a:buChar char="•"/>
        <a:defRPr>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09600" y="76202"/>
            <a:ext cx="10972800" cy="563563"/>
          </a:xfrm>
          <a:prstGeom prst="rect">
            <a:avLst/>
          </a:prstGeom>
          <a:noFill/>
          <a:ln w="9525">
            <a:noFill/>
            <a:miter lim="800000"/>
            <a:headEnd/>
            <a:tailEnd/>
          </a:ln>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11267"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602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smtClean="0"/>
            </a:lvl1pPr>
          </a:lstStyle>
          <a:p>
            <a:pPr>
              <a:defRPr/>
            </a:pPr>
            <a:endParaRPr lang="en-US"/>
          </a:p>
        </p:txBody>
      </p:sp>
      <p:sp>
        <p:nvSpPr>
          <p:cNvPr id="86021"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smtClean="0"/>
            </a:lvl1pPr>
          </a:lstStyle>
          <a:p>
            <a:pPr>
              <a:defRPr/>
            </a:pPr>
            <a:endParaRPr lang="en-US"/>
          </a:p>
        </p:txBody>
      </p:sp>
      <p:sp>
        <p:nvSpPr>
          <p:cNvPr id="8602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smtClean="0"/>
            </a:lvl1pPr>
          </a:lstStyle>
          <a:p>
            <a:pPr>
              <a:defRPr/>
            </a:pPr>
            <a:fld id="{475FEC40-7C18-40E1-9F83-AB8EBAE1D066}" type="slidenum">
              <a:rPr lang="en-US"/>
              <a:pPr>
                <a:defRPr/>
              </a:pPr>
              <a:t>‹#›</a:t>
            </a:fld>
            <a:endParaRPr lang="en-US"/>
          </a:p>
        </p:txBody>
      </p:sp>
    </p:spTree>
    <p:extLst>
      <p:ext uri="{BB962C8B-B14F-4D97-AF65-F5344CB8AC3E}">
        <p14:creationId xmlns:p14="http://schemas.microsoft.com/office/powerpoint/2010/main" val="3635458103"/>
      </p:ext>
    </p:extLst>
  </p:cSld>
  <p:clrMap bg1="lt1" tx1="dk1" bg2="lt2" tx2="dk2" accent1="accent1" accent2="accent2" accent3="accent3" accent4="accent4" accent5="accent5" accent6="accent6" hlink="hlink" folHlink="folHlink"/>
  <p:sldLayoutIdLst>
    <p:sldLayoutId id="2147483691"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6704" algn="ctr" rtl="0" fontAlgn="base">
        <a:spcBef>
          <a:spcPct val="0"/>
        </a:spcBef>
        <a:spcAft>
          <a:spcPct val="0"/>
        </a:spcAft>
        <a:defRPr sz="2800">
          <a:solidFill>
            <a:srgbClr val="000099"/>
          </a:solidFill>
          <a:latin typeface="Comic Sans MS" pitchFamily="66" charset="0"/>
        </a:defRPr>
      </a:lvl6pPr>
      <a:lvl7pPr marL="913415" algn="ctr" rtl="0" fontAlgn="base">
        <a:spcBef>
          <a:spcPct val="0"/>
        </a:spcBef>
        <a:spcAft>
          <a:spcPct val="0"/>
        </a:spcAft>
        <a:defRPr sz="2800">
          <a:solidFill>
            <a:srgbClr val="000099"/>
          </a:solidFill>
          <a:latin typeface="Comic Sans MS" pitchFamily="66" charset="0"/>
        </a:defRPr>
      </a:lvl7pPr>
      <a:lvl8pPr marL="1370130" algn="ctr" rtl="0" fontAlgn="base">
        <a:spcBef>
          <a:spcPct val="0"/>
        </a:spcBef>
        <a:spcAft>
          <a:spcPct val="0"/>
        </a:spcAft>
        <a:defRPr sz="2800">
          <a:solidFill>
            <a:srgbClr val="000099"/>
          </a:solidFill>
          <a:latin typeface="Comic Sans MS" pitchFamily="66" charset="0"/>
        </a:defRPr>
      </a:lvl8pPr>
      <a:lvl9pPr marL="1826837" algn="ctr" rtl="0" fontAlgn="base">
        <a:spcBef>
          <a:spcPct val="0"/>
        </a:spcBef>
        <a:spcAft>
          <a:spcPct val="0"/>
        </a:spcAft>
        <a:defRPr sz="2800">
          <a:solidFill>
            <a:srgbClr val="000099"/>
          </a:solidFill>
          <a:latin typeface="Comic Sans MS" pitchFamily="66" charset="0"/>
        </a:defRPr>
      </a:lvl9pPr>
    </p:titleStyle>
    <p:bodyStyle>
      <a:lvl1pPr marL="342536" indent="-342536" algn="l" rtl="0" eaLnBrk="0" fontAlgn="base" hangingPunct="0">
        <a:spcBef>
          <a:spcPct val="20000"/>
        </a:spcBef>
        <a:spcAft>
          <a:spcPct val="0"/>
        </a:spcAft>
        <a:buChar char="•"/>
        <a:defRPr sz="3200">
          <a:solidFill>
            <a:schemeClr val="tx1"/>
          </a:solidFill>
          <a:latin typeface="+mn-lt"/>
          <a:ea typeface="+mn-ea"/>
          <a:cs typeface="+mn-cs"/>
        </a:defRPr>
      </a:lvl1pPr>
      <a:lvl2pPr marL="742152" indent="-285447" algn="l" rtl="0" eaLnBrk="0" fontAlgn="base" hangingPunct="0">
        <a:spcBef>
          <a:spcPct val="20000"/>
        </a:spcBef>
        <a:spcAft>
          <a:spcPct val="0"/>
        </a:spcAft>
        <a:buChar char="–"/>
        <a:defRPr sz="2800">
          <a:solidFill>
            <a:schemeClr val="tx1"/>
          </a:solidFill>
          <a:latin typeface="+mn-lt"/>
        </a:defRPr>
      </a:lvl2pPr>
      <a:lvl3pPr marL="1141768" indent="-228351" algn="l" rtl="0" eaLnBrk="0" fontAlgn="base" hangingPunct="0">
        <a:spcBef>
          <a:spcPct val="20000"/>
        </a:spcBef>
        <a:spcAft>
          <a:spcPct val="0"/>
        </a:spcAft>
        <a:buChar char="•"/>
        <a:defRPr sz="2400">
          <a:solidFill>
            <a:schemeClr val="tx1"/>
          </a:solidFill>
          <a:latin typeface="+mn-lt"/>
        </a:defRPr>
      </a:lvl3pPr>
      <a:lvl4pPr marL="1598479" indent="-228351" algn="l" rtl="0" eaLnBrk="0" fontAlgn="base" hangingPunct="0">
        <a:spcBef>
          <a:spcPct val="20000"/>
        </a:spcBef>
        <a:spcAft>
          <a:spcPct val="0"/>
        </a:spcAft>
        <a:buChar char="–"/>
        <a:defRPr sz="2000">
          <a:solidFill>
            <a:schemeClr val="tx1"/>
          </a:solidFill>
          <a:latin typeface="+mn-lt"/>
        </a:defRPr>
      </a:lvl4pPr>
      <a:lvl5pPr marL="2055195" indent="-228351" algn="l" rtl="0" eaLnBrk="0" fontAlgn="base" hangingPunct="0">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27683"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768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vl1pPr>
          </a:lstStyle>
          <a:p>
            <a:endParaRPr lang="en-US"/>
          </a:p>
        </p:txBody>
      </p:sp>
      <p:sp>
        <p:nvSpPr>
          <p:cNvPr id="327685"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vl1pPr>
          </a:lstStyle>
          <a:p>
            <a:endParaRPr lang="en-US"/>
          </a:p>
        </p:txBody>
      </p:sp>
      <p:sp>
        <p:nvSpPr>
          <p:cNvPr id="32768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vl1pPr>
          </a:lstStyle>
          <a:p>
            <a:fld id="{3B6017B6-18CB-4D12-B8DF-4471C244708C}" type="slidenum">
              <a:rPr lang="en-US"/>
              <a:pPr/>
              <a:t>‹#›</a:t>
            </a:fld>
            <a:endParaRPr lang="en-US"/>
          </a:p>
        </p:txBody>
      </p:sp>
    </p:spTree>
    <p:extLst>
      <p:ext uri="{BB962C8B-B14F-4D97-AF65-F5344CB8AC3E}">
        <p14:creationId xmlns:p14="http://schemas.microsoft.com/office/powerpoint/2010/main" val="305215219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advClick="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18"/>
            </a:gs>
            <a:gs pos="100000">
              <a:srgbClr val="00003C"/>
            </a:gs>
          </a:gsLst>
          <a:lin ang="5400000" scaled="1"/>
        </a:gra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50179"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18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atin typeface="+mn-lt"/>
              </a:defRPr>
            </a:lvl1pPr>
          </a:lstStyle>
          <a:p>
            <a:endParaRPr lang="en-US"/>
          </a:p>
        </p:txBody>
      </p:sp>
      <p:sp>
        <p:nvSpPr>
          <p:cNvPr id="50181" name="Rectangle 5"/>
          <p:cNvSpPr>
            <a:spLocks noGrp="1" noChangeArrowheads="1"/>
          </p:cNvSpPr>
          <p:nvPr>
            <p:ph type="ftr" sz="quarter" idx="3"/>
          </p:nvPr>
        </p:nvSpPr>
        <p:spPr bwMode="auto">
          <a:xfrm>
            <a:off x="4165601" y="6248400"/>
            <a:ext cx="38608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atin typeface="+mn-lt"/>
              </a:defRPr>
            </a:lvl1pPr>
          </a:lstStyle>
          <a:p>
            <a:endParaRPr lang="en-US"/>
          </a:p>
        </p:txBody>
      </p:sp>
      <p:sp>
        <p:nvSpPr>
          <p:cNvPr id="5018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atin typeface="+mn-lt"/>
              </a:defRPr>
            </a:lvl1pPr>
          </a:lstStyle>
          <a:p>
            <a:fld id="{87496BF3-DA8B-4FF0-A65E-75011D637BFA}" type="slidenum">
              <a:rPr lang="en-US"/>
              <a:pPr/>
              <a:t>‹#›</a:t>
            </a:fld>
            <a:endParaRPr lang="en-US"/>
          </a:p>
        </p:txBody>
      </p:sp>
    </p:spTree>
    <p:extLst>
      <p:ext uri="{BB962C8B-B14F-4D97-AF65-F5344CB8AC3E}">
        <p14:creationId xmlns:p14="http://schemas.microsoft.com/office/powerpoint/2010/main" val="3140017335"/>
      </p:ext>
    </p:extLst>
  </p:cSld>
  <p:clrMap bg1="dk2" tx1="lt1" bg2="dk1"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8.w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9.xml"/><Relationship Id="rId1" Type="http://schemas.openxmlformats.org/officeDocument/2006/relationships/slideLayout" Target="../slideLayouts/slideLayout54.xml"/><Relationship Id="rId5" Type="http://schemas.openxmlformats.org/officeDocument/2006/relationships/image" Target="../media/image25.wmf"/><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0.xml"/><Relationship Id="rId1" Type="http://schemas.openxmlformats.org/officeDocument/2006/relationships/slideLayout" Target="../slideLayouts/slideLayout44.xml"/><Relationship Id="rId4" Type="http://schemas.openxmlformats.org/officeDocument/2006/relationships/image" Target="../media/image27.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1.xml"/><Relationship Id="rId1" Type="http://schemas.openxmlformats.org/officeDocument/2006/relationships/slideLayout" Target="../slideLayouts/slideLayout44.xml"/><Relationship Id="rId4" Type="http://schemas.openxmlformats.org/officeDocument/2006/relationships/image" Target="../media/image28.wmf"/></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36.wmf"/><Relationship Id="rId5" Type="http://schemas.openxmlformats.org/officeDocument/2006/relationships/oleObject" Target="../embeddings/oleObject6.bin"/><Relationship Id="rId4" Type="http://schemas.openxmlformats.org/officeDocument/2006/relationships/image" Target="../media/image35.wmf"/></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www.expasy.ch/cgi-bin/ch2d-compute-map?YEAST,P02579" TargetMode="Externa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oleObject" Target="../embeddings/oleObject7.bin"/></Relationships>
</file>

<file path=ppt/slides/_rels/slide34.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3.xml"/><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781259-2143-0D9A-158A-16B7578804C7}"/>
              </a:ext>
            </a:extLst>
          </p:cNvPr>
          <p:cNvSpPr>
            <a:spLocks noGrp="1"/>
          </p:cNvSpPr>
          <p:nvPr>
            <p:ph type="ctrTitle"/>
          </p:nvPr>
        </p:nvSpPr>
        <p:spPr>
          <a:xfrm>
            <a:off x="1524000" y="1621127"/>
            <a:ext cx="9144000" cy="2387600"/>
          </a:xfrm>
        </p:spPr>
        <p:txBody>
          <a:bodyPr/>
          <a:lstStyle/>
          <a:p>
            <a:r>
              <a:rPr lang="en-US" dirty="0"/>
              <a:t>Mass Spectrometry 101</a:t>
            </a:r>
            <a:br>
              <a:rPr lang="en-US" dirty="0"/>
            </a:br>
            <a:r>
              <a:rPr lang="en-US" dirty="0"/>
              <a:t>Ionization and Analyzers</a:t>
            </a:r>
          </a:p>
        </p:txBody>
      </p:sp>
    </p:spTree>
    <p:extLst>
      <p:ext uri="{BB962C8B-B14F-4D97-AF65-F5344CB8AC3E}">
        <p14:creationId xmlns:p14="http://schemas.microsoft.com/office/powerpoint/2010/main" val="3537885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5986" name="Picture 2"/>
          <p:cNvPicPr>
            <a:picLocks noChangeAspect="1" noChangeArrowheads="1"/>
          </p:cNvPicPr>
          <p:nvPr/>
        </p:nvPicPr>
        <p:blipFill>
          <a:blip r:embed="rId3" cstate="print"/>
          <a:srcRect/>
          <a:stretch>
            <a:fillRect/>
          </a:stretch>
        </p:blipFill>
        <p:spPr bwMode="auto">
          <a:xfrm>
            <a:off x="2895837" y="1447739"/>
            <a:ext cx="6324451" cy="4941465"/>
          </a:xfrm>
          <a:prstGeom prst="rect">
            <a:avLst/>
          </a:prstGeom>
          <a:noFill/>
          <a:ln w="9525">
            <a:noFill/>
            <a:miter lim="800000"/>
            <a:headEnd/>
            <a:tailEnd/>
          </a:ln>
          <a:effectLst/>
        </p:spPr>
      </p:pic>
      <p:sp>
        <p:nvSpPr>
          <p:cNvPr id="425987" name="Text Box 3"/>
          <p:cNvSpPr txBox="1">
            <a:spLocks noChangeArrowheads="1"/>
          </p:cNvSpPr>
          <p:nvPr/>
        </p:nvSpPr>
        <p:spPr bwMode="auto">
          <a:xfrm>
            <a:off x="5105924" y="6490767"/>
            <a:ext cx="5562079" cy="370582"/>
          </a:xfrm>
          <a:prstGeom prst="rect">
            <a:avLst/>
          </a:prstGeom>
          <a:noFill/>
          <a:ln w="9525">
            <a:noFill/>
            <a:miter lim="800000"/>
            <a:headEnd/>
            <a:tailEnd/>
          </a:ln>
          <a:effectLst/>
        </p:spPr>
        <p:txBody>
          <a:bodyPr lIns="91378" tIns="45690" rIns="91378" bIns="45690">
            <a:spAutoFit/>
          </a:bodyPr>
          <a:lstStyle/>
          <a:p>
            <a:pPr defTabSz="913582" eaLnBrk="0" fontAlgn="base" hangingPunct="0">
              <a:spcBef>
                <a:spcPct val="0"/>
              </a:spcBef>
              <a:spcAft>
                <a:spcPct val="0"/>
              </a:spcAft>
            </a:pPr>
            <a:r>
              <a:rPr lang="en-US" dirty="0">
                <a:solidFill>
                  <a:srgbClr val="000000"/>
                </a:solidFill>
                <a:latin typeface="Times" pitchFamily="1" charset="0"/>
                <a:sym typeface="Helvetica Neue Light" pitchFamily="1" charset="0"/>
              </a:rPr>
              <a:t>From Tang &amp; Smith, Acc. Chem. Res. 2004, 37, 269-278</a:t>
            </a:r>
          </a:p>
        </p:txBody>
      </p:sp>
      <p:sp>
        <p:nvSpPr>
          <p:cNvPr id="425988" name="Rectangle 4"/>
          <p:cNvSpPr>
            <a:spLocks noGrp="1" noChangeArrowheads="1"/>
          </p:cNvSpPr>
          <p:nvPr>
            <p:ph type="title"/>
          </p:nvPr>
        </p:nvSpPr>
        <p:spPr>
          <a:xfrm>
            <a:off x="1492858" y="166189"/>
            <a:ext cx="8140527" cy="990079"/>
          </a:xfrm>
          <a:noFill/>
          <a:ln/>
        </p:spPr>
        <p:txBody>
          <a:bodyPr anchor="ctr"/>
          <a:lstStyle/>
          <a:p>
            <a:r>
              <a:rPr lang="en-US" sz="3600" dirty="0"/>
              <a:t>How Does </a:t>
            </a:r>
            <a:r>
              <a:rPr lang="en-US" sz="3600" dirty="0" err="1"/>
              <a:t>Nanospray</a:t>
            </a:r>
            <a:r>
              <a:rPr lang="en-US" sz="3600" dirty="0"/>
              <a:t> Yield Sensitivity?</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81" name="Rectangle 9"/>
          <p:cNvSpPr>
            <a:spLocks/>
          </p:cNvSpPr>
          <p:nvPr/>
        </p:nvSpPr>
        <p:spPr bwMode="auto">
          <a:xfrm>
            <a:off x="0" y="0"/>
            <a:ext cx="12192000" cy="6858000"/>
          </a:xfrm>
          <a:prstGeom prst="rect">
            <a:avLst/>
          </a:prstGeom>
          <a:solidFill>
            <a:schemeClr val="tx1"/>
          </a:solidFill>
          <a:ln w="25400">
            <a:solidFill>
              <a:srgbClr val="000000"/>
            </a:solidFill>
            <a:miter lim="800000"/>
            <a:headEnd/>
            <a:tailEnd/>
          </a:ln>
          <a:effectLst/>
        </p:spPr>
        <p:txBody>
          <a:bodyPr wrap="none" lIns="64267" tIns="32133" rIns="64267" bIns="32133" anchor="ctr"/>
          <a:lstStyle/>
          <a:p>
            <a:pPr algn="ctr" fontAlgn="base">
              <a:spcBef>
                <a:spcPct val="0"/>
              </a:spcBef>
              <a:spcAft>
                <a:spcPct val="0"/>
              </a:spcAft>
            </a:pPr>
            <a:endParaRPr lang="en-US" sz="1400" dirty="0">
              <a:solidFill>
                <a:srgbClr val="000000"/>
              </a:solidFill>
              <a:latin typeface="Helvetica Neue Light" pitchFamily="1" charset="0"/>
              <a:sym typeface="Helvetica Neue Light" pitchFamily="1" charset="0"/>
            </a:endParaRPr>
          </a:p>
        </p:txBody>
      </p:sp>
      <p:pic>
        <p:nvPicPr>
          <p:cNvPr id="361477" name="Picture 5" descr="Op-3185"/>
          <p:cNvPicPr>
            <a:picLocks noChangeAspect="1" noChangeArrowheads="1"/>
          </p:cNvPicPr>
          <p:nvPr/>
        </p:nvPicPr>
        <p:blipFill>
          <a:blip r:embed="rId3" cstate="print"/>
          <a:srcRect/>
          <a:stretch>
            <a:fillRect/>
          </a:stretch>
        </p:blipFill>
        <p:spPr bwMode="auto">
          <a:xfrm>
            <a:off x="1839889" y="1660923"/>
            <a:ext cx="4184674" cy="2340695"/>
          </a:xfrm>
          <a:prstGeom prst="rect">
            <a:avLst/>
          </a:prstGeom>
          <a:noFill/>
        </p:spPr>
      </p:pic>
      <p:pic>
        <p:nvPicPr>
          <p:cNvPr id="361478" name="Picture 6" descr="Op-3188"/>
          <p:cNvPicPr>
            <a:picLocks noChangeAspect="1" noChangeArrowheads="1"/>
          </p:cNvPicPr>
          <p:nvPr/>
        </p:nvPicPr>
        <p:blipFill>
          <a:blip r:embed="rId4" cstate="print"/>
          <a:srcRect/>
          <a:stretch>
            <a:fillRect/>
          </a:stretch>
        </p:blipFill>
        <p:spPr bwMode="auto">
          <a:xfrm>
            <a:off x="6179717" y="1660923"/>
            <a:ext cx="4184674" cy="2340695"/>
          </a:xfrm>
          <a:prstGeom prst="rect">
            <a:avLst/>
          </a:prstGeom>
          <a:noFill/>
        </p:spPr>
      </p:pic>
      <p:pic>
        <p:nvPicPr>
          <p:cNvPr id="361479" name="Picture 7" descr="Op-3189"/>
          <p:cNvPicPr>
            <a:picLocks noChangeAspect="1" noChangeArrowheads="1"/>
          </p:cNvPicPr>
          <p:nvPr/>
        </p:nvPicPr>
        <p:blipFill>
          <a:blip r:embed="rId5" cstate="print"/>
          <a:srcRect/>
          <a:stretch>
            <a:fillRect/>
          </a:stretch>
        </p:blipFill>
        <p:spPr bwMode="auto">
          <a:xfrm>
            <a:off x="1822029" y="4215929"/>
            <a:ext cx="4184674" cy="2340694"/>
          </a:xfrm>
          <a:prstGeom prst="rect">
            <a:avLst/>
          </a:prstGeom>
          <a:noFill/>
        </p:spPr>
      </p:pic>
      <p:pic>
        <p:nvPicPr>
          <p:cNvPr id="361480" name="Picture 8" descr="Op-3193"/>
          <p:cNvPicPr>
            <a:picLocks noChangeAspect="1" noChangeArrowheads="1"/>
          </p:cNvPicPr>
          <p:nvPr/>
        </p:nvPicPr>
        <p:blipFill>
          <a:blip r:embed="rId6" cstate="print"/>
          <a:srcRect/>
          <a:stretch>
            <a:fillRect/>
          </a:stretch>
        </p:blipFill>
        <p:spPr bwMode="auto">
          <a:xfrm>
            <a:off x="6179717" y="4215929"/>
            <a:ext cx="4184674" cy="2340694"/>
          </a:xfrm>
          <a:prstGeom prst="rect">
            <a:avLst/>
          </a:prstGeom>
          <a:noFill/>
        </p:spPr>
      </p:pic>
      <p:sp>
        <p:nvSpPr>
          <p:cNvPr id="361482" name="Text Box 10"/>
          <p:cNvSpPr txBox="1">
            <a:spLocks/>
          </p:cNvSpPr>
          <p:nvPr/>
        </p:nvSpPr>
        <p:spPr bwMode="auto">
          <a:xfrm>
            <a:off x="1838748" y="1703340"/>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160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3" name="Text Box 11"/>
          <p:cNvSpPr txBox="1">
            <a:spLocks/>
          </p:cNvSpPr>
          <p:nvPr/>
        </p:nvSpPr>
        <p:spPr bwMode="auto">
          <a:xfrm>
            <a:off x="6237253" y="4393407"/>
            <a:ext cx="1121695"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1000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4" name="Text Box 12"/>
          <p:cNvSpPr txBox="1">
            <a:spLocks/>
          </p:cNvSpPr>
          <p:nvPr/>
        </p:nvSpPr>
        <p:spPr bwMode="auto">
          <a:xfrm>
            <a:off x="6284615" y="1768079"/>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300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5" name="Text Box 13"/>
          <p:cNvSpPr txBox="1">
            <a:spLocks/>
          </p:cNvSpPr>
          <p:nvPr/>
        </p:nvSpPr>
        <p:spPr bwMode="auto">
          <a:xfrm>
            <a:off x="1942555" y="4339829"/>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500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6" name="Text Box 14"/>
          <p:cNvSpPr txBox="1">
            <a:spLocks/>
          </p:cNvSpPr>
          <p:nvPr/>
        </p:nvSpPr>
        <p:spPr bwMode="auto">
          <a:xfrm>
            <a:off x="1913742" y="3643315"/>
            <a:ext cx="2963177" cy="280363"/>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10 µm Emitter, 50% ACN (0.1% FA)</a:t>
            </a:r>
          </a:p>
        </p:txBody>
      </p:sp>
      <p:sp>
        <p:nvSpPr>
          <p:cNvPr id="361487" name="Rectangle 15"/>
          <p:cNvSpPr>
            <a:spLocks noChangeArrowheads="1"/>
          </p:cNvSpPr>
          <p:nvPr/>
        </p:nvSpPr>
        <p:spPr bwMode="auto">
          <a:xfrm>
            <a:off x="1725309" y="54158"/>
            <a:ext cx="8340328" cy="982266"/>
          </a:xfrm>
          <a:prstGeom prst="rect">
            <a:avLst/>
          </a:prstGeom>
          <a:noFill/>
          <a:ln w="12700">
            <a:noFill/>
            <a:miter lim="800000"/>
            <a:headEnd/>
            <a:tailEnd/>
          </a:ln>
        </p:spPr>
        <p:txBody>
          <a:bodyPr lIns="35703" tIns="35703" rIns="35703" bIns="35703" anchor="b"/>
          <a:lstStyle/>
          <a:p>
            <a:pPr eaLnBrk="0" fontAlgn="base" hangingPunct="0">
              <a:spcBef>
                <a:spcPct val="0"/>
              </a:spcBef>
              <a:spcAft>
                <a:spcPct val="0"/>
              </a:spcAft>
            </a:pPr>
            <a:r>
              <a:rPr lang="en-US" sz="3200" dirty="0" err="1">
                <a:solidFill>
                  <a:srgbClr val="FFFFFF"/>
                </a:solidFill>
                <a:latin typeface="Helvetica Neue Light" pitchFamily="1" charset="0"/>
                <a:sym typeface="Helvetica Neue Light" pitchFamily="1" charset="0"/>
              </a:rPr>
              <a:t>Nanospray:Emission</a:t>
            </a:r>
            <a:r>
              <a:rPr lang="en-US" sz="3200" dirty="0">
                <a:solidFill>
                  <a:srgbClr val="FFFFFF"/>
                </a:solidFill>
                <a:latin typeface="Helvetica Neue Light" pitchFamily="1" charset="0"/>
                <a:sym typeface="Helvetica Neue Light" pitchFamily="1" charset="0"/>
              </a:rPr>
              <a:t> from a Liquid “Tip”</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a:xfrm>
            <a:off x="2019301" y="228600"/>
            <a:ext cx="8153400" cy="914400"/>
          </a:xfrm>
        </p:spPr>
        <p:txBody>
          <a:bodyPr/>
          <a:lstStyle/>
          <a:p>
            <a:r>
              <a:rPr lang="en-US" sz="3200" dirty="0">
                <a:solidFill>
                  <a:schemeClr val="tx1"/>
                </a:solidFill>
                <a:latin typeface="Calibri Light" panose="020F0302020204030204" pitchFamily="34" charset="0"/>
                <a:cs typeface="Calibri Light" panose="020F0302020204030204" pitchFamily="34" charset="0"/>
              </a:rPr>
              <a:t>ESI-MS Spectrum of Horse </a:t>
            </a:r>
            <a:r>
              <a:rPr lang="en-US" sz="3200" dirty="0" err="1">
                <a:solidFill>
                  <a:schemeClr val="tx1"/>
                </a:solidFill>
                <a:latin typeface="Calibri Light" panose="020F0302020204030204" pitchFamily="34" charset="0"/>
                <a:cs typeface="Calibri Light" panose="020F0302020204030204" pitchFamily="34" charset="0"/>
              </a:rPr>
              <a:t>Apomyoglobin</a:t>
            </a:r>
            <a:endParaRPr lang="en-US" sz="3200" dirty="0">
              <a:solidFill>
                <a:schemeClr val="tx1"/>
              </a:solidFill>
              <a:latin typeface="Calibri Light" panose="020F0302020204030204" pitchFamily="34" charset="0"/>
              <a:cs typeface="Calibri Light" panose="020F0302020204030204" pitchFamily="34" charset="0"/>
            </a:endParaRPr>
          </a:p>
        </p:txBody>
      </p:sp>
      <p:grpSp>
        <p:nvGrpSpPr>
          <p:cNvPr id="494595" name="Group 3"/>
          <p:cNvGrpSpPr>
            <a:grpSpLocks/>
          </p:cNvGrpSpPr>
          <p:nvPr/>
        </p:nvGrpSpPr>
        <p:grpSpPr bwMode="auto">
          <a:xfrm>
            <a:off x="2514607" y="1893968"/>
            <a:ext cx="8458193" cy="3817554"/>
            <a:chOff x="247" y="724"/>
            <a:chExt cx="6334" cy="3487"/>
          </a:xfrm>
        </p:grpSpPr>
        <p:pic>
          <p:nvPicPr>
            <p:cNvPr id="494596" name="Picture 4" descr="ESI2"/>
            <p:cNvPicPr>
              <a:picLocks noChangeAspect="1" noChangeArrowheads="1"/>
            </p:cNvPicPr>
            <p:nvPr/>
          </p:nvPicPr>
          <p:blipFill>
            <a:blip r:embed="rId3" cstate="print"/>
            <a:srcRect/>
            <a:stretch>
              <a:fillRect/>
            </a:stretch>
          </p:blipFill>
          <p:spPr bwMode="auto">
            <a:xfrm>
              <a:off x="247" y="724"/>
              <a:ext cx="5265" cy="3164"/>
            </a:xfrm>
            <a:prstGeom prst="rect">
              <a:avLst/>
            </a:prstGeom>
            <a:noFill/>
          </p:spPr>
        </p:pic>
        <p:sp>
          <p:nvSpPr>
            <p:cNvPr id="494597" name="Text Box 5"/>
            <p:cNvSpPr txBox="1">
              <a:spLocks noChangeArrowheads="1"/>
            </p:cNvSpPr>
            <p:nvPr/>
          </p:nvSpPr>
          <p:spPr bwMode="auto">
            <a:xfrm>
              <a:off x="5009" y="724"/>
              <a:ext cx="1572" cy="759"/>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sz="2400" dirty="0" err="1">
                  <a:solidFill>
                    <a:srgbClr val="000080"/>
                  </a:solidFill>
                  <a:latin typeface="Arial" charset="0"/>
                </a:rPr>
                <a:t>Apomyoglobin</a:t>
              </a:r>
              <a:endParaRPr lang="en-US" sz="2400" dirty="0">
                <a:solidFill>
                  <a:srgbClr val="000080"/>
                </a:solidFill>
                <a:latin typeface="Arial" charset="0"/>
              </a:endParaRPr>
            </a:p>
            <a:p>
              <a:pPr algn="ctr" eaLnBrk="0" fontAlgn="base" hangingPunct="0">
                <a:spcBef>
                  <a:spcPct val="0"/>
                </a:spcBef>
                <a:spcAft>
                  <a:spcPct val="0"/>
                </a:spcAft>
              </a:pPr>
              <a:r>
                <a:rPr lang="en-US" sz="2400" dirty="0">
                  <a:solidFill>
                    <a:srgbClr val="000080"/>
                  </a:solidFill>
                  <a:latin typeface="Arial" charset="0"/>
                </a:rPr>
                <a:t>MW=16,951.2</a:t>
              </a:r>
            </a:p>
          </p:txBody>
        </p:sp>
        <p:sp>
          <p:nvSpPr>
            <p:cNvPr id="494598" name="Text Box 6"/>
            <p:cNvSpPr txBox="1">
              <a:spLocks noChangeArrowheads="1"/>
            </p:cNvSpPr>
            <p:nvPr/>
          </p:nvSpPr>
          <p:spPr bwMode="auto">
            <a:xfrm>
              <a:off x="1657" y="1225"/>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+18</a:t>
              </a:r>
            </a:p>
          </p:txBody>
        </p:sp>
        <p:sp>
          <p:nvSpPr>
            <p:cNvPr id="494599" name="Text Box 7"/>
            <p:cNvSpPr txBox="1">
              <a:spLocks noChangeArrowheads="1"/>
            </p:cNvSpPr>
            <p:nvPr/>
          </p:nvSpPr>
          <p:spPr bwMode="auto">
            <a:xfrm>
              <a:off x="1298" y="1864"/>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+20</a:t>
              </a:r>
            </a:p>
          </p:txBody>
        </p:sp>
        <p:sp>
          <p:nvSpPr>
            <p:cNvPr id="494600" name="Text Box 8"/>
            <p:cNvSpPr txBox="1">
              <a:spLocks noChangeArrowheads="1"/>
            </p:cNvSpPr>
            <p:nvPr/>
          </p:nvSpPr>
          <p:spPr bwMode="auto">
            <a:xfrm>
              <a:off x="2080" y="868"/>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+16</a:t>
              </a:r>
            </a:p>
          </p:txBody>
        </p:sp>
        <p:sp>
          <p:nvSpPr>
            <p:cNvPr id="494601" name="Text Box 9"/>
            <p:cNvSpPr txBox="1">
              <a:spLocks noChangeArrowheads="1"/>
            </p:cNvSpPr>
            <p:nvPr/>
          </p:nvSpPr>
          <p:spPr bwMode="auto">
            <a:xfrm>
              <a:off x="3233" y="821"/>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+14</a:t>
              </a:r>
            </a:p>
          </p:txBody>
        </p:sp>
        <p:sp>
          <p:nvSpPr>
            <p:cNvPr id="494602" name="Text Box 10"/>
            <p:cNvSpPr txBox="1">
              <a:spLocks noChangeArrowheads="1"/>
            </p:cNvSpPr>
            <p:nvPr/>
          </p:nvSpPr>
          <p:spPr bwMode="auto">
            <a:xfrm>
              <a:off x="3617" y="1827"/>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+12</a:t>
              </a:r>
            </a:p>
          </p:txBody>
        </p:sp>
        <p:sp>
          <p:nvSpPr>
            <p:cNvPr id="494603" name="Text Box 11"/>
            <p:cNvSpPr txBox="1">
              <a:spLocks noChangeArrowheads="1"/>
            </p:cNvSpPr>
            <p:nvPr/>
          </p:nvSpPr>
          <p:spPr bwMode="auto">
            <a:xfrm>
              <a:off x="4674" y="2885"/>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+10</a:t>
              </a:r>
            </a:p>
          </p:txBody>
        </p:sp>
        <p:sp>
          <p:nvSpPr>
            <p:cNvPr id="494604" name="Text Box 12"/>
            <p:cNvSpPr txBox="1">
              <a:spLocks noChangeArrowheads="1"/>
            </p:cNvSpPr>
            <p:nvPr/>
          </p:nvSpPr>
          <p:spPr bwMode="auto">
            <a:xfrm>
              <a:off x="1072" y="2524"/>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+22</a:t>
              </a:r>
            </a:p>
          </p:txBody>
        </p:sp>
        <p:sp>
          <p:nvSpPr>
            <p:cNvPr id="494605" name="Text Box 13"/>
            <p:cNvSpPr txBox="1">
              <a:spLocks noChangeArrowheads="1"/>
            </p:cNvSpPr>
            <p:nvPr/>
          </p:nvSpPr>
          <p:spPr bwMode="auto">
            <a:xfrm>
              <a:off x="2314" y="3789"/>
              <a:ext cx="513" cy="422"/>
            </a:xfrm>
            <a:prstGeom prst="rect">
              <a:avLst/>
            </a:prstGeom>
            <a:solidFill>
              <a:srgbClr val="FFFFFF"/>
            </a:solidFill>
            <a:ln w="12700">
              <a:noFill/>
              <a:miter lim="800000"/>
              <a:headEnd/>
              <a:tailEnd/>
            </a:ln>
            <a:effectLst/>
          </p:spPr>
          <p:txBody>
            <a:bodyPr wrap="none">
              <a:spAutoFit/>
            </a:bodyPr>
            <a:lstStyle/>
            <a:p>
              <a:pPr algn="ctr" eaLnBrk="0" fontAlgn="base" hangingPunct="0">
                <a:spcBef>
                  <a:spcPct val="0"/>
                </a:spcBef>
                <a:spcAft>
                  <a:spcPct val="0"/>
                </a:spcAft>
              </a:pPr>
              <a:r>
                <a:rPr lang="en-US" sz="2400" b="1" dirty="0">
                  <a:solidFill>
                    <a:srgbClr val="333333"/>
                  </a:solidFill>
                  <a:latin typeface="Arial" charset="0"/>
                </a:rPr>
                <a:t>m/z</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a:xfrm>
            <a:off x="854075" y="97635"/>
            <a:ext cx="10515600" cy="1325563"/>
          </a:xfrm>
        </p:spPr>
        <p:txBody>
          <a:bodyPr/>
          <a:lstStyle/>
          <a:p>
            <a:r>
              <a:rPr lang="en-US" sz="3200" dirty="0"/>
              <a:t>ESI-MS Spectrum of Bovine Serum Albumin</a:t>
            </a:r>
          </a:p>
        </p:txBody>
      </p:sp>
      <p:pic>
        <p:nvPicPr>
          <p:cNvPr id="496643" name="Picture 3" descr="ESI1"/>
          <p:cNvPicPr>
            <a:picLocks noChangeAspect="1" noChangeArrowheads="1"/>
          </p:cNvPicPr>
          <p:nvPr/>
        </p:nvPicPr>
        <p:blipFill>
          <a:blip r:embed="rId3" cstate="print"/>
          <a:srcRect/>
          <a:stretch>
            <a:fillRect/>
          </a:stretch>
        </p:blipFill>
        <p:spPr bwMode="auto">
          <a:xfrm>
            <a:off x="2851150" y="1882776"/>
            <a:ext cx="6521450" cy="3573463"/>
          </a:xfrm>
          <a:prstGeom prst="rect">
            <a:avLst/>
          </a:prstGeom>
          <a:noFill/>
        </p:spPr>
      </p:pic>
      <p:sp>
        <p:nvSpPr>
          <p:cNvPr id="496644" name="Text Box 4"/>
          <p:cNvSpPr txBox="1">
            <a:spLocks noChangeArrowheads="1"/>
          </p:cNvSpPr>
          <p:nvPr/>
        </p:nvSpPr>
        <p:spPr bwMode="auto">
          <a:xfrm>
            <a:off x="3296955" y="1992318"/>
            <a:ext cx="1853191" cy="8308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80"/>
                </a:solidFill>
                <a:latin typeface="Arial" charset="0"/>
              </a:rPr>
              <a:t>Albumin</a:t>
            </a:r>
          </a:p>
          <a:p>
            <a:pPr algn="ctr" eaLnBrk="0" fontAlgn="base" hangingPunct="0">
              <a:spcBef>
                <a:spcPct val="0"/>
              </a:spcBef>
              <a:spcAft>
                <a:spcPct val="0"/>
              </a:spcAft>
            </a:pPr>
            <a:r>
              <a:rPr lang="en-US" sz="2400" dirty="0">
                <a:solidFill>
                  <a:srgbClr val="000080"/>
                </a:solidFill>
                <a:latin typeface="Arial" charset="0"/>
              </a:rPr>
              <a:t>MW=66,621</a:t>
            </a:r>
          </a:p>
        </p:txBody>
      </p:sp>
      <p:sp>
        <p:nvSpPr>
          <p:cNvPr id="496645" name="Text Box 5"/>
          <p:cNvSpPr txBox="1">
            <a:spLocks noChangeArrowheads="1"/>
          </p:cNvSpPr>
          <p:nvPr/>
        </p:nvSpPr>
        <p:spPr bwMode="auto">
          <a:xfrm>
            <a:off x="6073022" y="1995489"/>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+41</a:t>
            </a:r>
          </a:p>
        </p:txBody>
      </p:sp>
      <p:sp>
        <p:nvSpPr>
          <p:cNvPr id="496646" name="Text Box 6"/>
          <p:cNvSpPr txBox="1">
            <a:spLocks noChangeArrowheads="1"/>
          </p:cNvSpPr>
          <p:nvPr/>
        </p:nvSpPr>
        <p:spPr bwMode="auto">
          <a:xfrm>
            <a:off x="3918784" y="3568701"/>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+52</a:t>
            </a:r>
          </a:p>
        </p:txBody>
      </p:sp>
      <p:sp>
        <p:nvSpPr>
          <p:cNvPr id="496647" name="Text Box 7"/>
          <p:cNvSpPr txBox="1">
            <a:spLocks noChangeArrowheads="1"/>
          </p:cNvSpPr>
          <p:nvPr/>
        </p:nvSpPr>
        <p:spPr bwMode="auto">
          <a:xfrm>
            <a:off x="8757485" y="3021015"/>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+34</a:t>
            </a:r>
          </a:p>
        </p:txBody>
      </p:sp>
      <p:sp>
        <p:nvSpPr>
          <p:cNvPr id="496648" name="Text Box 8"/>
          <p:cNvSpPr txBox="1">
            <a:spLocks noChangeArrowheads="1"/>
          </p:cNvSpPr>
          <p:nvPr/>
        </p:nvSpPr>
        <p:spPr bwMode="auto">
          <a:xfrm>
            <a:off x="5753100" y="5386388"/>
            <a:ext cx="692150" cy="457200"/>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b="1" dirty="0">
                <a:solidFill>
                  <a:srgbClr val="333333"/>
                </a:solidFill>
                <a:latin typeface="Arial" charset="0"/>
              </a:rPr>
              <a:t>m/z</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4" descr="ESI2"/>
          <p:cNvPicPr>
            <a:picLocks noChangeAspect="1" noChangeArrowheads="1"/>
          </p:cNvPicPr>
          <p:nvPr/>
        </p:nvPicPr>
        <p:blipFill>
          <a:blip r:embed="rId3" cstate="print"/>
          <a:srcRect/>
          <a:stretch>
            <a:fillRect/>
          </a:stretch>
        </p:blipFill>
        <p:spPr bwMode="auto">
          <a:xfrm>
            <a:off x="1676400" y="1771650"/>
            <a:ext cx="6400800" cy="3741738"/>
          </a:xfrm>
          <a:prstGeom prst="rect">
            <a:avLst/>
          </a:prstGeom>
          <a:noFill/>
          <a:ln w="9525">
            <a:noFill/>
            <a:miter lim="800000"/>
            <a:headEnd/>
            <a:tailEnd/>
          </a:ln>
        </p:spPr>
      </p:pic>
      <p:sp>
        <p:nvSpPr>
          <p:cNvPr id="1028" name="Text Box 13"/>
          <p:cNvSpPr txBox="1">
            <a:spLocks noChangeArrowheads="1"/>
          </p:cNvSpPr>
          <p:nvPr/>
        </p:nvSpPr>
        <p:spPr bwMode="auto">
          <a:xfrm>
            <a:off x="4495802" y="5562601"/>
            <a:ext cx="562773" cy="369233"/>
          </a:xfrm>
          <a:prstGeom prst="rect">
            <a:avLst/>
          </a:prstGeom>
          <a:solidFill>
            <a:srgbClr val="FFFFFF"/>
          </a:solidFill>
          <a:ln w="12700">
            <a:noFill/>
            <a:miter lim="800000"/>
            <a:headEnd/>
            <a:tailEnd/>
          </a:ln>
        </p:spPr>
        <p:txBody>
          <a:bodyPr wrap="none" lIns="91340" tIns="45671" rIns="91340" bIns="45671">
            <a:spAutoFit/>
          </a:bodyPr>
          <a:lstStyle/>
          <a:p>
            <a:r>
              <a:rPr lang="en-US" b="1">
                <a:solidFill>
                  <a:srgbClr val="333333"/>
                </a:solidFill>
              </a:rPr>
              <a:t>m/z</a:t>
            </a:r>
          </a:p>
        </p:txBody>
      </p:sp>
      <p:sp>
        <p:nvSpPr>
          <p:cNvPr id="1029" name="Rectangle 19"/>
          <p:cNvSpPr>
            <a:spLocks noChangeArrowheads="1"/>
          </p:cNvSpPr>
          <p:nvPr/>
        </p:nvSpPr>
        <p:spPr bwMode="auto">
          <a:xfrm>
            <a:off x="1524021" y="2991973"/>
            <a:ext cx="184529" cy="369233"/>
          </a:xfrm>
          <a:prstGeom prst="rect">
            <a:avLst/>
          </a:prstGeom>
          <a:noFill/>
          <a:ln w="12700">
            <a:noFill/>
            <a:miter lim="800000"/>
            <a:headEnd/>
            <a:tailEnd/>
          </a:ln>
        </p:spPr>
        <p:txBody>
          <a:bodyPr wrap="none" lIns="91340" tIns="45671" rIns="91340" bIns="45671" anchor="ctr">
            <a:spAutoFit/>
          </a:bodyPr>
          <a:lstStyle/>
          <a:p>
            <a:endParaRPr lang="en-US"/>
          </a:p>
        </p:txBody>
      </p:sp>
      <p:graphicFrame>
        <p:nvGraphicFramePr>
          <p:cNvPr id="1026" name="Object 18"/>
          <p:cNvGraphicFramePr>
            <a:graphicFrameLocks noChangeAspect="1"/>
          </p:cNvGraphicFramePr>
          <p:nvPr/>
        </p:nvGraphicFramePr>
        <p:xfrm>
          <a:off x="7696202" y="1524022"/>
          <a:ext cx="1825625" cy="1052513"/>
        </p:xfrm>
        <a:graphic>
          <a:graphicData uri="http://schemas.openxmlformats.org/presentationml/2006/ole">
            <mc:AlternateContent xmlns:mc="http://schemas.openxmlformats.org/markup-compatibility/2006">
              <mc:Choice xmlns:v="urn:schemas-microsoft-com:vml" Requires="v">
                <p:oleObj name="Equation" r:id="rId4" imgW="876240" imgH="507960" progId="Equation.3">
                  <p:embed/>
                </p:oleObj>
              </mc:Choice>
              <mc:Fallback>
                <p:oleObj name="Equation" r:id="rId4" imgW="876240" imgH="507960" progId="Equation.3">
                  <p:embed/>
                  <p:pic>
                    <p:nvPicPr>
                      <p:cNvPr id="1026"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2" y="1524022"/>
                        <a:ext cx="1825625" cy="1052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0" name="Text Box 20"/>
          <p:cNvSpPr txBox="1">
            <a:spLocks noChangeArrowheads="1"/>
          </p:cNvSpPr>
          <p:nvPr/>
        </p:nvSpPr>
        <p:spPr bwMode="auto">
          <a:xfrm>
            <a:off x="7010410" y="2743203"/>
            <a:ext cx="3020946" cy="1015564"/>
          </a:xfrm>
          <a:prstGeom prst="rect">
            <a:avLst/>
          </a:prstGeom>
          <a:noFill/>
          <a:ln w="12700">
            <a:noFill/>
            <a:miter lim="800000"/>
            <a:headEnd/>
            <a:tailEnd/>
          </a:ln>
        </p:spPr>
        <p:txBody>
          <a:bodyPr wrap="none" lIns="91340" tIns="45671" rIns="91340" bIns="45671">
            <a:spAutoFit/>
          </a:bodyPr>
          <a:lstStyle/>
          <a:p>
            <a:r>
              <a:rPr lang="en-US" sz="2000" dirty="0"/>
              <a:t>Where: </a:t>
            </a:r>
          </a:p>
          <a:p>
            <a:r>
              <a:rPr lang="en-US" sz="2000" i="1" dirty="0" err="1">
                <a:latin typeface="Times New Roman" pitchFamily="18" charset="0"/>
              </a:rPr>
              <a:t>z</a:t>
            </a:r>
            <a:r>
              <a:rPr lang="en-US" sz="2000" i="1" baseline="-25000" dirty="0" err="1">
                <a:latin typeface="Times New Roman" pitchFamily="18" charset="0"/>
              </a:rPr>
              <a:t>i</a:t>
            </a:r>
            <a:r>
              <a:rPr lang="en-US" sz="2000" dirty="0"/>
              <a:t> = charge of peak </a:t>
            </a:r>
            <a:r>
              <a:rPr lang="en-US" sz="2000" i="1" dirty="0">
                <a:latin typeface="Times New Roman" pitchFamily="18" charset="0"/>
              </a:rPr>
              <a:t>P</a:t>
            </a:r>
            <a:r>
              <a:rPr lang="en-US" sz="2000" i="1" baseline="-25000" dirty="0">
                <a:latin typeface="Times New Roman" pitchFamily="18" charset="0"/>
              </a:rPr>
              <a:t>i</a:t>
            </a:r>
          </a:p>
          <a:p>
            <a:r>
              <a:rPr lang="en-US" sz="2000" i="1" dirty="0" err="1">
                <a:latin typeface="Times New Roman" pitchFamily="18" charset="0"/>
              </a:rPr>
              <a:t>P</a:t>
            </a:r>
            <a:r>
              <a:rPr lang="en-US" sz="2000" i="1" baseline="-25000" dirty="0" err="1">
                <a:latin typeface="Times New Roman" pitchFamily="18" charset="0"/>
              </a:rPr>
              <a:t>j</a:t>
            </a:r>
            <a:r>
              <a:rPr lang="en-US" sz="2000" i="1" dirty="0">
                <a:latin typeface="Times New Roman" pitchFamily="18" charset="0"/>
              </a:rPr>
              <a:t> </a:t>
            </a:r>
            <a:r>
              <a:rPr lang="en-US" sz="2000" dirty="0"/>
              <a:t>= peak with charge </a:t>
            </a:r>
            <a:r>
              <a:rPr lang="en-US" sz="2000" i="1" dirty="0" err="1">
                <a:latin typeface="Times New Roman" pitchFamily="18" charset="0"/>
              </a:rPr>
              <a:t>z</a:t>
            </a:r>
            <a:r>
              <a:rPr lang="en-US" sz="2000" i="1" baseline="-25000" dirty="0" err="1">
                <a:latin typeface="Times New Roman" pitchFamily="18" charset="0"/>
              </a:rPr>
              <a:t>i</a:t>
            </a:r>
            <a:r>
              <a:rPr lang="en-US" sz="2000" i="1" dirty="0"/>
              <a:t> </a:t>
            </a:r>
            <a:r>
              <a:rPr lang="en-US" sz="2000" dirty="0">
                <a:latin typeface="Times New Roman" pitchFamily="18" charset="0"/>
              </a:rPr>
              <a:t>+ 1</a:t>
            </a:r>
            <a:endParaRPr lang="en-US" sz="2000" dirty="0"/>
          </a:p>
        </p:txBody>
      </p:sp>
      <p:sp>
        <p:nvSpPr>
          <p:cNvPr id="1031" name="Rectangle 22"/>
          <p:cNvSpPr>
            <a:spLocks noChangeArrowheads="1"/>
          </p:cNvSpPr>
          <p:nvPr/>
        </p:nvSpPr>
        <p:spPr bwMode="auto">
          <a:xfrm>
            <a:off x="6934201" y="1371600"/>
            <a:ext cx="3352800" cy="2514600"/>
          </a:xfrm>
          <a:prstGeom prst="rect">
            <a:avLst/>
          </a:prstGeom>
          <a:noFill/>
          <a:ln w="12700">
            <a:solidFill>
              <a:schemeClr val="tx1"/>
            </a:solidFill>
            <a:miter lim="800000"/>
            <a:headEnd/>
            <a:tailEnd/>
          </a:ln>
        </p:spPr>
        <p:txBody>
          <a:bodyPr wrap="none" lIns="91340" tIns="45671" rIns="91340" bIns="45671" anchor="ct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1490133" y="241303"/>
            <a:ext cx="9211733" cy="1143000"/>
          </a:xfrm>
        </p:spPr>
        <p:txBody>
          <a:bodyPr/>
          <a:lstStyle/>
          <a:p>
            <a:r>
              <a:rPr lang="en-US" b="0" dirty="0">
                <a:solidFill>
                  <a:schemeClr val="tx1"/>
                </a:solidFill>
                <a:latin typeface="Calibri Light" panose="020F0302020204030204" pitchFamily="34" charset="0"/>
                <a:cs typeface="Calibri Light" panose="020F0302020204030204" pitchFamily="34" charset="0"/>
              </a:rPr>
              <a:t>Quadrupole Mass Filter</a:t>
            </a:r>
          </a:p>
        </p:txBody>
      </p:sp>
      <p:grpSp>
        <p:nvGrpSpPr>
          <p:cNvPr id="499715" name="Group 3"/>
          <p:cNvGrpSpPr>
            <a:grpSpLocks noChangeAspect="1"/>
          </p:cNvGrpSpPr>
          <p:nvPr/>
        </p:nvGrpSpPr>
        <p:grpSpPr bwMode="auto">
          <a:xfrm>
            <a:off x="3579813" y="2894014"/>
            <a:ext cx="5346700" cy="369887"/>
            <a:chOff x="1171" y="3360"/>
            <a:chExt cx="4157" cy="288"/>
          </a:xfrm>
        </p:grpSpPr>
        <p:sp>
          <p:nvSpPr>
            <p:cNvPr id="499716" name="Rectangle 4"/>
            <p:cNvSpPr>
              <a:spLocks noChangeAspect="1" noChangeArrowheads="1"/>
            </p:cNvSpPr>
            <p:nvPr/>
          </p:nvSpPr>
          <p:spPr bwMode="auto">
            <a:xfrm>
              <a:off x="1230" y="33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17" name="Oval 5"/>
            <p:cNvSpPr>
              <a:spLocks noChangeAspect="1" noChangeArrowheads="1"/>
            </p:cNvSpPr>
            <p:nvPr/>
          </p:nvSpPr>
          <p:spPr bwMode="auto">
            <a:xfrm>
              <a:off x="1171" y="33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18" name="Oval 6"/>
            <p:cNvSpPr>
              <a:spLocks noChangeAspect="1" noChangeArrowheads="1"/>
            </p:cNvSpPr>
            <p:nvPr/>
          </p:nvSpPr>
          <p:spPr bwMode="auto">
            <a:xfrm>
              <a:off x="5232" y="3360"/>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19" name="Group 7"/>
          <p:cNvGrpSpPr>
            <a:grpSpLocks noChangeAspect="1"/>
          </p:cNvGrpSpPr>
          <p:nvPr/>
        </p:nvGrpSpPr>
        <p:grpSpPr bwMode="auto">
          <a:xfrm>
            <a:off x="3579813" y="2152651"/>
            <a:ext cx="5372100" cy="369888"/>
            <a:chOff x="1056" y="2160"/>
            <a:chExt cx="4176" cy="288"/>
          </a:xfrm>
        </p:grpSpPr>
        <p:grpSp>
          <p:nvGrpSpPr>
            <p:cNvPr id="499720" name="Group 8"/>
            <p:cNvGrpSpPr>
              <a:grpSpLocks noChangeAspect="1"/>
            </p:cNvGrpSpPr>
            <p:nvPr/>
          </p:nvGrpSpPr>
          <p:grpSpPr bwMode="auto">
            <a:xfrm>
              <a:off x="1056" y="2160"/>
              <a:ext cx="4109" cy="288"/>
              <a:chOff x="1056" y="2160"/>
              <a:chExt cx="4109" cy="288"/>
            </a:xfrm>
          </p:grpSpPr>
          <p:sp>
            <p:nvSpPr>
              <p:cNvPr id="499721" name="Rectangle 9"/>
              <p:cNvSpPr>
                <a:spLocks noChangeAspect="1" noChangeArrowheads="1"/>
              </p:cNvSpPr>
              <p:nvPr/>
            </p:nvSpPr>
            <p:spPr bwMode="auto">
              <a:xfrm>
                <a:off x="1115" y="21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22" name="Oval 10"/>
              <p:cNvSpPr>
                <a:spLocks noChangeAspect="1" noChangeArrowheads="1"/>
              </p:cNvSpPr>
              <p:nvPr/>
            </p:nvSpPr>
            <p:spPr bwMode="auto">
              <a:xfrm>
                <a:off x="1056" y="21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3" name="Oval 11"/>
            <p:cNvSpPr>
              <a:spLocks noChangeAspect="1" noChangeArrowheads="1"/>
            </p:cNvSpPr>
            <p:nvPr/>
          </p:nvSpPr>
          <p:spPr bwMode="auto">
            <a:xfrm>
              <a:off x="5136" y="2160"/>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24" name="Group 12"/>
          <p:cNvGrpSpPr>
            <a:grpSpLocks noChangeAspect="1"/>
          </p:cNvGrpSpPr>
          <p:nvPr/>
        </p:nvGrpSpPr>
        <p:grpSpPr bwMode="auto">
          <a:xfrm>
            <a:off x="3727472" y="3201990"/>
            <a:ext cx="5370513" cy="369887"/>
            <a:chOff x="1056" y="3216"/>
            <a:chExt cx="4176" cy="288"/>
          </a:xfrm>
        </p:grpSpPr>
        <p:grpSp>
          <p:nvGrpSpPr>
            <p:cNvPr id="499725" name="Group 13"/>
            <p:cNvGrpSpPr>
              <a:grpSpLocks noChangeAspect="1"/>
            </p:cNvGrpSpPr>
            <p:nvPr/>
          </p:nvGrpSpPr>
          <p:grpSpPr bwMode="auto">
            <a:xfrm>
              <a:off x="1056" y="3216"/>
              <a:ext cx="4109" cy="288"/>
              <a:chOff x="1056" y="3216"/>
              <a:chExt cx="4109" cy="288"/>
            </a:xfrm>
          </p:grpSpPr>
          <p:sp>
            <p:nvSpPr>
              <p:cNvPr id="499726" name="Rectangle 14"/>
              <p:cNvSpPr>
                <a:spLocks noChangeAspect="1" noChangeArrowheads="1"/>
              </p:cNvSpPr>
              <p:nvPr/>
            </p:nvSpPr>
            <p:spPr bwMode="auto">
              <a:xfrm>
                <a:off x="1115" y="3216"/>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27" name="Oval 15"/>
              <p:cNvSpPr>
                <a:spLocks noChangeAspect="1" noChangeArrowheads="1"/>
              </p:cNvSpPr>
              <p:nvPr/>
            </p:nvSpPr>
            <p:spPr bwMode="auto">
              <a:xfrm>
                <a:off x="1056" y="3216"/>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8" name="Oval 16"/>
            <p:cNvSpPr>
              <a:spLocks noChangeAspect="1" noChangeArrowheads="1"/>
            </p:cNvSpPr>
            <p:nvPr/>
          </p:nvSpPr>
          <p:spPr bwMode="auto">
            <a:xfrm>
              <a:off x="5136" y="3216"/>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9" name="Freeform 17"/>
          <p:cNvSpPr>
            <a:spLocks noChangeAspect="1"/>
          </p:cNvSpPr>
          <p:nvPr/>
        </p:nvSpPr>
        <p:spPr bwMode="auto">
          <a:xfrm>
            <a:off x="3332164" y="2522539"/>
            <a:ext cx="3892550" cy="566737"/>
          </a:xfrm>
          <a:custGeom>
            <a:avLst/>
            <a:gdLst/>
            <a:ahLst/>
            <a:cxnLst>
              <a:cxn ang="0">
                <a:pos x="232" y="353"/>
              </a:cxn>
              <a:cxn ang="0">
                <a:pos x="290" y="350"/>
              </a:cxn>
              <a:cxn ang="0">
                <a:pos x="347" y="321"/>
              </a:cxn>
              <a:cxn ang="0">
                <a:pos x="420" y="315"/>
              </a:cxn>
              <a:cxn ang="0">
                <a:pos x="479" y="311"/>
              </a:cxn>
              <a:cxn ang="0">
                <a:pos x="538" y="307"/>
              </a:cxn>
              <a:cxn ang="0">
                <a:pos x="594" y="303"/>
              </a:cxn>
              <a:cxn ang="0">
                <a:pos x="656" y="334"/>
              </a:cxn>
              <a:cxn ang="0">
                <a:pos x="715" y="364"/>
              </a:cxn>
              <a:cxn ang="0">
                <a:pos x="775" y="385"/>
              </a:cxn>
              <a:cxn ang="0">
                <a:pos x="838" y="429"/>
              </a:cxn>
              <a:cxn ang="0">
                <a:pos x="895" y="436"/>
              </a:cxn>
              <a:cxn ang="0">
                <a:pos x="953" y="432"/>
              </a:cxn>
              <a:cxn ang="0">
                <a:pos x="1028" y="426"/>
              </a:cxn>
              <a:cxn ang="0">
                <a:pos x="1094" y="422"/>
              </a:cxn>
              <a:cxn ang="0">
                <a:pos x="1200" y="389"/>
              </a:cxn>
              <a:cxn ang="0">
                <a:pos x="1259" y="362"/>
              </a:cxn>
              <a:cxn ang="0">
                <a:pos x="1313" y="321"/>
              </a:cxn>
              <a:cxn ang="0">
                <a:pos x="1369" y="293"/>
              </a:cxn>
              <a:cxn ang="0">
                <a:pos x="1425" y="265"/>
              </a:cxn>
              <a:cxn ang="0">
                <a:pos x="1489" y="223"/>
              </a:cxn>
              <a:cxn ang="0">
                <a:pos x="1562" y="194"/>
              </a:cxn>
              <a:cxn ang="0">
                <a:pos x="1619" y="166"/>
              </a:cxn>
              <a:cxn ang="0">
                <a:pos x="1677" y="161"/>
              </a:cxn>
              <a:cxn ang="0">
                <a:pos x="1735" y="157"/>
              </a:cxn>
              <a:cxn ang="0">
                <a:pos x="1792" y="153"/>
              </a:cxn>
              <a:cxn ang="0">
                <a:pos x="1850" y="148"/>
              </a:cxn>
              <a:cxn ang="0">
                <a:pos x="1909" y="143"/>
              </a:cxn>
              <a:cxn ang="0">
                <a:pos x="1987" y="185"/>
              </a:cxn>
              <a:cxn ang="0">
                <a:pos x="2046" y="206"/>
              </a:cxn>
              <a:cxn ang="0">
                <a:pos x="2108" y="261"/>
              </a:cxn>
              <a:cxn ang="0">
                <a:pos x="2168" y="280"/>
              </a:cxn>
              <a:cxn ang="0">
                <a:pos x="2227" y="301"/>
              </a:cxn>
              <a:cxn ang="0">
                <a:pos x="2287" y="321"/>
              </a:cxn>
              <a:cxn ang="0">
                <a:pos x="2346" y="328"/>
              </a:cxn>
              <a:cxn ang="0">
                <a:pos x="2404" y="323"/>
              </a:cxn>
              <a:cxn ang="0">
                <a:pos x="2461" y="320"/>
              </a:cxn>
              <a:cxn ang="0">
                <a:pos x="2536" y="314"/>
              </a:cxn>
              <a:cxn ang="0">
                <a:pos x="2594" y="309"/>
              </a:cxn>
              <a:cxn ang="0">
                <a:pos x="2650" y="280"/>
              </a:cxn>
              <a:cxn ang="0">
                <a:pos x="2713" y="215"/>
              </a:cxn>
              <a:cxn ang="0">
                <a:pos x="2769" y="164"/>
              </a:cxn>
              <a:cxn ang="0">
                <a:pos x="2839" y="98"/>
              </a:cxn>
              <a:cxn ang="0">
                <a:pos x="2911" y="69"/>
              </a:cxn>
              <a:cxn ang="0">
                <a:pos x="2968" y="29"/>
              </a:cxn>
              <a:cxn ang="0">
                <a:pos x="3024" y="0"/>
              </a:cxn>
            </a:cxnLst>
            <a:rect l="0" t="0" r="r" b="b"/>
            <a:pathLst>
              <a:path w="3025" h="440">
                <a:moveTo>
                  <a:pt x="0" y="371"/>
                </a:moveTo>
                <a:lnTo>
                  <a:pt x="232" y="353"/>
                </a:lnTo>
                <a:lnTo>
                  <a:pt x="266" y="363"/>
                </a:lnTo>
                <a:lnTo>
                  <a:pt x="290" y="350"/>
                </a:lnTo>
                <a:lnTo>
                  <a:pt x="324" y="347"/>
                </a:lnTo>
                <a:lnTo>
                  <a:pt x="347" y="321"/>
                </a:lnTo>
                <a:lnTo>
                  <a:pt x="379" y="318"/>
                </a:lnTo>
                <a:lnTo>
                  <a:pt x="420" y="315"/>
                </a:lnTo>
                <a:lnTo>
                  <a:pt x="446" y="313"/>
                </a:lnTo>
                <a:lnTo>
                  <a:pt x="479" y="311"/>
                </a:lnTo>
                <a:lnTo>
                  <a:pt x="504" y="309"/>
                </a:lnTo>
                <a:lnTo>
                  <a:pt x="538" y="307"/>
                </a:lnTo>
                <a:lnTo>
                  <a:pt x="561" y="306"/>
                </a:lnTo>
                <a:lnTo>
                  <a:pt x="594" y="303"/>
                </a:lnTo>
                <a:lnTo>
                  <a:pt x="620" y="313"/>
                </a:lnTo>
                <a:lnTo>
                  <a:pt x="656" y="334"/>
                </a:lnTo>
                <a:lnTo>
                  <a:pt x="682" y="356"/>
                </a:lnTo>
                <a:lnTo>
                  <a:pt x="715" y="364"/>
                </a:lnTo>
                <a:lnTo>
                  <a:pt x="742" y="363"/>
                </a:lnTo>
                <a:lnTo>
                  <a:pt x="775" y="385"/>
                </a:lnTo>
                <a:lnTo>
                  <a:pt x="802" y="407"/>
                </a:lnTo>
                <a:lnTo>
                  <a:pt x="838" y="429"/>
                </a:lnTo>
                <a:lnTo>
                  <a:pt x="863" y="439"/>
                </a:lnTo>
                <a:lnTo>
                  <a:pt x="895" y="436"/>
                </a:lnTo>
                <a:lnTo>
                  <a:pt x="920" y="435"/>
                </a:lnTo>
                <a:lnTo>
                  <a:pt x="953" y="432"/>
                </a:lnTo>
                <a:lnTo>
                  <a:pt x="977" y="430"/>
                </a:lnTo>
                <a:lnTo>
                  <a:pt x="1028" y="426"/>
                </a:lnTo>
                <a:lnTo>
                  <a:pt x="1069" y="423"/>
                </a:lnTo>
                <a:lnTo>
                  <a:pt x="1094" y="422"/>
                </a:lnTo>
                <a:lnTo>
                  <a:pt x="1144" y="418"/>
                </a:lnTo>
                <a:lnTo>
                  <a:pt x="1200" y="389"/>
                </a:lnTo>
                <a:lnTo>
                  <a:pt x="1224" y="364"/>
                </a:lnTo>
                <a:lnTo>
                  <a:pt x="1259" y="362"/>
                </a:lnTo>
                <a:lnTo>
                  <a:pt x="1280" y="335"/>
                </a:lnTo>
                <a:lnTo>
                  <a:pt x="1313" y="321"/>
                </a:lnTo>
                <a:lnTo>
                  <a:pt x="1336" y="295"/>
                </a:lnTo>
                <a:lnTo>
                  <a:pt x="1369" y="293"/>
                </a:lnTo>
                <a:lnTo>
                  <a:pt x="1392" y="267"/>
                </a:lnTo>
                <a:lnTo>
                  <a:pt x="1425" y="265"/>
                </a:lnTo>
                <a:lnTo>
                  <a:pt x="1449" y="239"/>
                </a:lnTo>
                <a:lnTo>
                  <a:pt x="1489" y="223"/>
                </a:lnTo>
                <a:lnTo>
                  <a:pt x="1538" y="196"/>
                </a:lnTo>
                <a:lnTo>
                  <a:pt x="1562" y="194"/>
                </a:lnTo>
                <a:lnTo>
                  <a:pt x="1594" y="168"/>
                </a:lnTo>
                <a:lnTo>
                  <a:pt x="1619" y="166"/>
                </a:lnTo>
                <a:lnTo>
                  <a:pt x="1653" y="163"/>
                </a:lnTo>
                <a:lnTo>
                  <a:pt x="1677" y="161"/>
                </a:lnTo>
                <a:lnTo>
                  <a:pt x="1710" y="159"/>
                </a:lnTo>
                <a:lnTo>
                  <a:pt x="1735" y="157"/>
                </a:lnTo>
                <a:lnTo>
                  <a:pt x="1767" y="155"/>
                </a:lnTo>
                <a:lnTo>
                  <a:pt x="1792" y="153"/>
                </a:lnTo>
                <a:lnTo>
                  <a:pt x="1826" y="150"/>
                </a:lnTo>
                <a:lnTo>
                  <a:pt x="1850" y="148"/>
                </a:lnTo>
                <a:lnTo>
                  <a:pt x="1884" y="146"/>
                </a:lnTo>
                <a:lnTo>
                  <a:pt x="1909" y="143"/>
                </a:lnTo>
                <a:lnTo>
                  <a:pt x="1943" y="153"/>
                </a:lnTo>
                <a:lnTo>
                  <a:pt x="1987" y="185"/>
                </a:lnTo>
                <a:lnTo>
                  <a:pt x="2013" y="209"/>
                </a:lnTo>
                <a:lnTo>
                  <a:pt x="2046" y="206"/>
                </a:lnTo>
                <a:lnTo>
                  <a:pt x="2074" y="228"/>
                </a:lnTo>
                <a:lnTo>
                  <a:pt x="2108" y="261"/>
                </a:lnTo>
                <a:lnTo>
                  <a:pt x="2135" y="283"/>
                </a:lnTo>
                <a:lnTo>
                  <a:pt x="2168" y="280"/>
                </a:lnTo>
                <a:lnTo>
                  <a:pt x="2193" y="303"/>
                </a:lnTo>
                <a:lnTo>
                  <a:pt x="2227" y="301"/>
                </a:lnTo>
                <a:lnTo>
                  <a:pt x="2254" y="323"/>
                </a:lnTo>
                <a:lnTo>
                  <a:pt x="2287" y="321"/>
                </a:lnTo>
                <a:lnTo>
                  <a:pt x="2312" y="330"/>
                </a:lnTo>
                <a:lnTo>
                  <a:pt x="2346" y="328"/>
                </a:lnTo>
                <a:lnTo>
                  <a:pt x="2371" y="326"/>
                </a:lnTo>
                <a:lnTo>
                  <a:pt x="2404" y="323"/>
                </a:lnTo>
                <a:lnTo>
                  <a:pt x="2429" y="322"/>
                </a:lnTo>
                <a:lnTo>
                  <a:pt x="2461" y="320"/>
                </a:lnTo>
                <a:lnTo>
                  <a:pt x="2486" y="317"/>
                </a:lnTo>
                <a:lnTo>
                  <a:pt x="2536" y="314"/>
                </a:lnTo>
                <a:lnTo>
                  <a:pt x="2561" y="312"/>
                </a:lnTo>
                <a:lnTo>
                  <a:pt x="2594" y="309"/>
                </a:lnTo>
                <a:lnTo>
                  <a:pt x="2618" y="283"/>
                </a:lnTo>
                <a:lnTo>
                  <a:pt x="2650" y="280"/>
                </a:lnTo>
                <a:lnTo>
                  <a:pt x="2689" y="229"/>
                </a:lnTo>
                <a:lnTo>
                  <a:pt x="2713" y="215"/>
                </a:lnTo>
                <a:lnTo>
                  <a:pt x="2745" y="189"/>
                </a:lnTo>
                <a:lnTo>
                  <a:pt x="2769" y="164"/>
                </a:lnTo>
                <a:lnTo>
                  <a:pt x="2815" y="123"/>
                </a:lnTo>
                <a:lnTo>
                  <a:pt x="2839" y="98"/>
                </a:lnTo>
                <a:lnTo>
                  <a:pt x="2880" y="95"/>
                </a:lnTo>
                <a:lnTo>
                  <a:pt x="2911" y="69"/>
                </a:lnTo>
                <a:lnTo>
                  <a:pt x="2935" y="44"/>
                </a:lnTo>
                <a:lnTo>
                  <a:pt x="2968" y="29"/>
                </a:lnTo>
                <a:lnTo>
                  <a:pt x="2991" y="27"/>
                </a:lnTo>
                <a:lnTo>
                  <a:pt x="3024" y="0"/>
                </a:lnTo>
              </a:path>
            </a:pathLst>
          </a:custGeom>
          <a:noFill/>
          <a:ln w="28575" cap="rnd" cmpd="sng">
            <a:solidFill>
              <a:srgbClr val="FAFD00"/>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30" name="Group 18"/>
          <p:cNvGrpSpPr>
            <a:grpSpLocks noChangeAspect="1"/>
          </p:cNvGrpSpPr>
          <p:nvPr/>
        </p:nvGrpSpPr>
        <p:grpSpPr bwMode="auto">
          <a:xfrm>
            <a:off x="2838472" y="1905000"/>
            <a:ext cx="557213" cy="1976438"/>
            <a:chOff x="336" y="2064"/>
            <a:chExt cx="432" cy="1536"/>
          </a:xfrm>
        </p:grpSpPr>
        <p:grpSp>
          <p:nvGrpSpPr>
            <p:cNvPr id="499731" name="Group 19"/>
            <p:cNvGrpSpPr>
              <a:grpSpLocks noChangeAspect="1"/>
            </p:cNvGrpSpPr>
            <p:nvPr/>
          </p:nvGrpSpPr>
          <p:grpSpPr bwMode="auto">
            <a:xfrm>
              <a:off x="480" y="2064"/>
              <a:ext cx="288" cy="1536"/>
              <a:chOff x="624" y="2064"/>
              <a:chExt cx="288" cy="1536"/>
            </a:xfrm>
          </p:grpSpPr>
          <p:sp>
            <p:nvSpPr>
              <p:cNvPr id="499732" name="Oval 20"/>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33" name="Oval 21"/>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34" name="Group 22"/>
            <p:cNvGrpSpPr>
              <a:grpSpLocks noChangeAspect="1"/>
            </p:cNvGrpSpPr>
            <p:nvPr/>
          </p:nvGrpSpPr>
          <p:grpSpPr bwMode="auto">
            <a:xfrm>
              <a:off x="336" y="2064"/>
              <a:ext cx="288" cy="1536"/>
              <a:chOff x="624" y="2064"/>
              <a:chExt cx="288" cy="1536"/>
            </a:xfrm>
          </p:grpSpPr>
          <p:sp>
            <p:nvSpPr>
              <p:cNvPr id="499735" name="Oval 23"/>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36" name="Oval 24"/>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grpSp>
        <p:nvGrpSpPr>
          <p:cNvPr id="499737" name="Group 25"/>
          <p:cNvGrpSpPr>
            <a:grpSpLocks noChangeAspect="1"/>
          </p:cNvGrpSpPr>
          <p:nvPr/>
        </p:nvGrpSpPr>
        <p:grpSpPr bwMode="auto">
          <a:xfrm>
            <a:off x="3727450" y="2460626"/>
            <a:ext cx="5346700" cy="371475"/>
            <a:chOff x="1171" y="2304"/>
            <a:chExt cx="4157" cy="288"/>
          </a:xfrm>
        </p:grpSpPr>
        <p:grpSp>
          <p:nvGrpSpPr>
            <p:cNvPr id="499738" name="Group 26"/>
            <p:cNvGrpSpPr>
              <a:grpSpLocks noChangeAspect="1"/>
            </p:cNvGrpSpPr>
            <p:nvPr/>
          </p:nvGrpSpPr>
          <p:grpSpPr bwMode="auto">
            <a:xfrm>
              <a:off x="1171" y="2304"/>
              <a:ext cx="4109" cy="288"/>
              <a:chOff x="1056" y="2160"/>
              <a:chExt cx="4109" cy="288"/>
            </a:xfrm>
          </p:grpSpPr>
          <p:sp>
            <p:nvSpPr>
              <p:cNvPr id="499739" name="Rectangle 27"/>
              <p:cNvSpPr>
                <a:spLocks noChangeAspect="1" noChangeArrowheads="1"/>
              </p:cNvSpPr>
              <p:nvPr/>
            </p:nvSpPr>
            <p:spPr bwMode="auto">
              <a:xfrm>
                <a:off x="1115" y="21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40" name="Oval 28"/>
              <p:cNvSpPr>
                <a:spLocks noChangeAspect="1" noChangeArrowheads="1"/>
              </p:cNvSpPr>
              <p:nvPr/>
            </p:nvSpPr>
            <p:spPr bwMode="auto">
              <a:xfrm>
                <a:off x="1056" y="21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41" name="Oval 29"/>
            <p:cNvSpPr>
              <a:spLocks noChangeAspect="1" noChangeArrowheads="1"/>
            </p:cNvSpPr>
            <p:nvPr/>
          </p:nvSpPr>
          <p:spPr bwMode="auto">
            <a:xfrm>
              <a:off x="5232" y="2304"/>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42" name="Freeform 30"/>
          <p:cNvSpPr>
            <a:spLocks noChangeAspect="1"/>
          </p:cNvSpPr>
          <p:nvPr/>
        </p:nvSpPr>
        <p:spPr bwMode="auto">
          <a:xfrm>
            <a:off x="3395664" y="2854326"/>
            <a:ext cx="3467100" cy="485775"/>
          </a:xfrm>
          <a:custGeom>
            <a:avLst/>
            <a:gdLst/>
            <a:ahLst/>
            <a:cxnLst>
              <a:cxn ang="0">
                <a:pos x="0" y="78"/>
              </a:cxn>
              <a:cxn ang="0">
                <a:pos x="343" y="215"/>
              </a:cxn>
              <a:cxn ang="0">
                <a:pos x="700" y="44"/>
              </a:cxn>
              <a:cxn ang="0">
                <a:pos x="976" y="247"/>
              </a:cxn>
              <a:cxn ang="0">
                <a:pos x="1333" y="12"/>
              </a:cxn>
              <a:cxn ang="0">
                <a:pos x="1544" y="174"/>
              </a:cxn>
              <a:cxn ang="0">
                <a:pos x="1625" y="215"/>
              </a:cxn>
              <a:cxn ang="0">
                <a:pos x="1885" y="77"/>
              </a:cxn>
              <a:cxn ang="0">
                <a:pos x="2096" y="312"/>
              </a:cxn>
              <a:cxn ang="0">
                <a:pos x="2437" y="166"/>
              </a:cxn>
              <a:cxn ang="0">
                <a:pos x="2696" y="377"/>
              </a:cxn>
            </a:cxnLst>
            <a:rect l="0" t="0" r="r" b="b"/>
            <a:pathLst>
              <a:path w="2696" h="377">
                <a:moveTo>
                  <a:pt x="0" y="78"/>
                </a:moveTo>
                <a:lnTo>
                  <a:pt x="343" y="215"/>
                </a:lnTo>
                <a:lnTo>
                  <a:pt x="700" y="44"/>
                </a:lnTo>
                <a:cubicBezTo>
                  <a:pt x="806" y="49"/>
                  <a:pt x="870" y="252"/>
                  <a:pt x="976" y="247"/>
                </a:cubicBezTo>
                <a:cubicBezTo>
                  <a:pt x="1082" y="242"/>
                  <a:pt x="1238" y="24"/>
                  <a:pt x="1333" y="12"/>
                </a:cubicBezTo>
                <a:cubicBezTo>
                  <a:pt x="1428" y="0"/>
                  <a:pt x="1495" y="140"/>
                  <a:pt x="1544" y="174"/>
                </a:cubicBezTo>
                <a:cubicBezTo>
                  <a:pt x="1593" y="208"/>
                  <a:pt x="1568" y="231"/>
                  <a:pt x="1625" y="215"/>
                </a:cubicBezTo>
                <a:cubicBezTo>
                  <a:pt x="1682" y="199"/>
                  <a:pt x="1807" y="61"/>
                  <a:pt x="1885" y="77"/>
                </a:cubicBezTo>
                <a:cubicBezTo>
                  <a:pt x="1963" y="93"/>
                  <a:pt x="2004" y="297"/>
                  <a:pt x="2096" y="312"/>
                </a:cubicBezTo>
                <a:cubicBezTo>
                  <a:pt x="2188" y="327"/>
                  <a:pt x="2337" y="155"/>
                  <a:pt x="2437" y="166"/>
                </a:cubicBezTo>
                <a:cubicBezTo>
                  <a:pt x="2537" y="177"/>
                  <a:pt x="2642" y="333"/>
                  <a:pt x="2696" y="377"/>
                </a:cubicBezTo>
              </a:path>
            </a:pathLst>
          </a:custGeom>
          <a:noFill/>
          <a:ln w="28575" cap="flat" cmpd="sng">
            <a:solidFill>
              <a:schemeClr val="tx2"/>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43" name="Group 31"/>
          <p:cNvGrpSpPr>
            <a:grpSpLocks noChangeAspect="1"/>
          </p:cNvGrpSpPr>
          <p:nvPr/>
        </p:nvGrpSpPr>
        <p:grpSpPr bwMode="auto">
          <a:xfrm>
            <a:off x="2590800" y="2862263"/>
            <a:ext cx="431800" cy="61912"/>
            <a:chOff x="144" y="2736"/>
            <a:chExt cx="336" cy="48"/>
          </a:xfrm>
        </p:grpSpPr>
        <p:sp>
          <p:nvSpPr>
            <p:cNvPr id="499744" name="Line 32"/>
            <p:cNvSpPr>
              <a:spLocks noChangeAspect="1" noChangeShapeType="1"/>
            </p:cNvSpPr>
            <p:nvPr/>
          </p:nvSpPr>
          <p:spPr bwMode="auto">
            <a:xfrm flipH="1">
              <a:off x="144" y="2736"/>
              <a:ext cx="336" cy="0"/>
            </a:xfrm>
            <a:prstGeom prst="line">
              <a:avLst/>
            </a:prstGeom>
            <a:noFill/>
            <a:ln w="2857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sp>
          <p:nvSpPr>
            <p:cNvPr id="499745" name="Line 33"/>
            <p:cNvSpPr>
              <a:spLocks noChangeAspect="1" noChangeShapeType="1"/>
            </p:cNvSpPr>
            <p:nvPr/>
          </p:nvSpPr>
          <p:spPr bwMode="auto">
            <a:xfrm flipH="1">
              <a:off x="144" y="2784"/>
              <a:ext cx="336" cy="0"/>
            </a:xfrm>
            <a:prstGeom prst="line">
              <a:avLst/>
            </a:prstGeom>
            <a:noFill/>
            <a:ln w="28575">
              <a:solidFill>
                <a:schemeClr val="tx2"/>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grpSp>
      <p:grpSp>
        <p:nvGrpSpPr>
          <p:cNvPr id="499746" name="Group 34"/>
          <p:cNvGrpSpPr>
            <a:grpSpLocks/>
          </p:cNvGrpSpPr>
          <p:nvPr/>
        </p:nvGrpSpPr>
        <p:grpSpPr bwMode="auto">
          <a:xfrm>
            <a:off x="6934200" y="4610101"/>
            <a:ext cx="1371600" cy="381000"/>
            <a:chOff x="1632" y="3312"/>
            <a:chExt cx="864" cy="240"/>
          </a:xfrm>
        </p:grpSpPr>
        <p:sp>
          <p:nvSpPr>
            <p:cNvPr id="499747" name="Oval 35"/>
            <p:cNvSpPr>
              <a:spLocks noChangeArrowheads="1"/>
            </p:cNvSpPr>
            <p:nvPr/>
          </p:nvSpPr>
          <p:spPr bwMode="auto">
            <a:xfrm>
              <a:off x="2256"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sp>
          <p:nvSpPr>
            <p:cNvPr id="499748" name="Oval 36"/>
            <p:cNvSpPr>
              <a:spLocks noChangeArrowheads="1"/>
            </p:cNvSpPr>
            <p:nvPr/>
          </p:nvSpPr>
          <p:spPr bwMode="auto">
            <a:xfrm>
              <a:off x="1632"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grpSp>
      <p:grpSp>
        <p:nvGrpSpPr>
          <p:cNvPr id="499749" name="Group 37"/>
          <p:cNvGrpSpPr>
            <a:grpSpLocks/>
          </p:cNvGrpSpPr>
          <p:nvPr/>
        </p:nvGrpSpPr>
        <p:grpSpPr bwMode="auto">
          <a:xfrm rot="5400000">
            <a:off x="6934200" y="4610101"/>
            <a:ext cx="1371600" cy="381000"/>
            <a:chOff x="1632" y="3312"/>
            <a:chExt cx="864" cy="240"/>
          </a:xfrm>
        </p:grpSpPr>
        <p:sp>
          <p:nvSpPr>
            <p:cNvPr id="499750" name="Oval 38"/>
            <p:cNvSpPr>
              <a:spLocks noChangeArrowheads="1"/>
            </p:cNvSpPr>
            <p:nvPr/>
          </p:nvSpPr>
          <p:spPr bwMode="auto">
            <a:xfrm>
              <a:off x="2256"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sp>
          <p:nvSpPr>
            <p:cNvPr id="499751" name="Oval 39"/>
            <p:cNvSpPr>
              <a:spLocks noChangeArrowheads="1"/>
            </p:cNvSpPr>
            <p:nvPr/>
          </p:nvSpPr>
          <p:spPr bwMode="auto">
            <a:xfrm>
              <a:off x="1632"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grpSp>
      <p:sp>
        <p:nvSpPr>
          <p:cNvPr id="499752" name="Freeform 40"/>
          <p:cNvSpPr>
            <a:spLocks/>
          </p:cNvSpPr>
          <p:nvPr/>
        </p:nvSpPr>
        <p:spPr bwMode="auto">
          <a:xfrm>
            <a:off x="6705600" y="4800600"/>
            <a:ext cx="1828800" cy="914400"/>
          </a:xfrm>
          <a:custGeom>
            <a:avLst/>
            <a:gdLst/>
            <a:ahLst/>
            <a:cxnLst>
              <a:cxn ang="0">
                <a:pos x="1008" y="0"/>
              </a:cxn>
              <a:cxn ang="0">
                <a:pos x="1152" y="0"/>
              </a:cxn>
              <a:cxn ang="0">
                <a:pos x="1152" y="576"/>
              </a:cxn>
              <a:cxn ang="0">
                <a:pos x="0" y="576"/>
              </a:cxn>
              <a:cxn ang="0">
                <a:pos x="0" y="0"/>
              </a:cxn>
              <a:cxn ang="0">
                <a:pos x="144" y="0"/>
              </a:cxn>
            </a:cxnLst>
            <a:rect l="0" t="0" r="r" b="b"/>
            <a:pathLst>
              <a:path w="1152" h="576">
                <a:moveTo>
                  <a:pt x="1008" y="0"/>
                </a:moveTo>
                <a:lnTo>
                  <a:pt x="1152" y="0"/>
                </a:lnTo>
                <a:lnTo>
                  <a:pt x="1152" y="576"/>
                </a:lnTo>
                <a:lnTo>
                  <a:pt x="0" y="576"/>
                </a:lnTo>
                <a:lnTo>
                  <a:pt x="0" y="0"/>
                </a:lnTo>
                <a:lnTo>
                  <a:pt x="144" y="0"/>
                </a:lnTo>
              </a:path>
            </a:pathLst>
          </a:custGeom>
          <a:noFill/>
          <a:ln w="28575" cap="flat" cmpd="sng">
            <a:solidFill>
              <a:schemeClr val="folHlink"/>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3" name="Freeform 41"/>
          <p:cNvSpPr>
            <a:spLocks/>
          </p:cNvSpPr>
          <p:nvPr/>
        </p:nvSpPr>
        <p:spPr bwMode="auto">
          <a:xfrm>
            <a:off x="6858001" y="3962401"/>
            <a:ext cx="762000" cy="1676400"/>
          </a:xfrm>
          <a:custGeom>
            <a:avLst/>
            <a:gdLst/>
            <a:ahLst/>
            <a:cxnLst>
              <a:cxn ang="0">
                <a:pos x="480" y="96"/>
              </a:cxn>
              <a:cxn ang="0">
                <a:pos x="480" y="0"/>
              </a:cxn>
              <a:cxn ang="0">
                <a:pos x="0" y="0"/>
              </a:cxn>
              <a:cxn ang="0">
                <a:pos x="0" y="1056"/>
              </a:cxn>
              <a:cxn ang="0">
                <a:pos x="480" y="1056"/>
              </a:cxn>
              <a:cxn ang="0">
                <a:pos x="480" y="960"/>
              </a:cxn>
            </a:cxnLst>
            <a:rect l="0" t="0" r="r" b="b"/>
            <a:pathLst>
              <a:path w="480" h="1056">
                <a:moveTo>
                  <a:pt x="480" y="96"/>
                </a:moveTo>
                <a:lnTo>
                  <a:pt x="480" y="0"/>
                </a:lnTo>
                <a:lnTo>
                  <a:pt x="0" y="0"/>
                </a:lnTo>
                <a:lnTo>
                  <a:pt x="0" y="1056"/>
                </a:lnTo>
                <a:lnTo>
                  <a:pt x="480" y="1056"/>
                </a:lnTo>
                <a:lnTo>
                  <a:pt x="480" y="960"/>
                </a:lnTo>
              </a:path>
            </a:pathLst>
          </a:custGeom>
          <a:noFill/>
          <a:ln w="28575" cap="flat" cmpd="sng">
            <a:solidFill>
              <a:schemeClr val="bg2"/>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4" name="Rectangle 42"/>
          <p:cNvSpPr>
            <a:spLocks noChangeArrowheads="1"/>
          </p:cNvSpPr>
          <p:nvPr/>
        </p:nvSpPr>
        <p:spPr bwMode="auto">
          <a:xfrm>
            <a:off x="4165600" y="4572000"/>
            <a:ext cx="2082800" cy="838200"/>
          </a:xfrm>
          <a:prstGeom prst="rect">
            <a:avLst/>
          </a:prstGeom>
          <a:solidFill>
            <a:srgbClr val="DDDDDD"/>
          </a:solidFill>
          <a:ln w="12700">
            <a:solidFill>
              <a:schemeClr val="tx1"/>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000" b="1" dirty="0">
                <a:solidFill>
                  <a:srgbClr val="000000"/>
                </a:solidFill>
                <a:latin typeface="Times New Roman" pitchFamily="18" charset="0"/>
              </a:rPr>
              <a:t>U + V </a:t>
            </a:r>
            <a:r>
              <a:rPr lang="en-US" sz="2000" b="1" dirty="0" err="1">
                <a:solidFill>
                  <a:srgbClr val="000000"/>
                </a:solidFill>
                <a:latin typeface="Times New Roman" pitchFamily="18" charset="0"/>
              </a:rPr>
              <a:t>cos</a:t>
            </a:r>
            <a:r>
              <a:rPr lang="en-US" sz="2000" b="1" dirty="0">
                <a:solidFill>
                  <a:srgbClr val="000000"/>
                </a:solidFill>
                <a:latin typeface="Times New Roman" pitchFamily="18" charset="0"/>
              </a:rPr>
              <a:t>(</a:t>
            </a:r>
            <a:r>
              <a:rPr lang="en-US" sz="2000" b="1" dirty="0">
                <a:solidFill>
                  <a:srgbClr val="000000"/>
                </a:solidFill>
                <a:latin typeface="Times New Roman" pitchFamily="18" charset="0"/>
                <a:sym typeface="Symbol" pitchFamily="18" charset="2"/>
              </a:rPr>
              <a:t></a:t>
            </a:r>
            <a:r>
              <a:rPr lang="en-US" sz="2000" b="1" dirty="0">
                <a:solidFill>
                  <a:srgbClr val="000000"/>
                </a:solidFill>
                <a:latin typeface="Times New Roman" pitchFamily="18" charset="0"/>
              </a:rPr>
              <a:t>t)</a:t>
            </a:r>
          </a:p>
        </p:txBody>
      </p:sp>
      <p:sp>
        <p:nvSpPr>
          <p:cNvPr id="499755" name="Line 43"/>
          <p:cNvSpPr>
            <a:spLocks noChangeShapeType="1"/>
          </p:cNvSpPr>
          <p:nvPr/>
        </p:nvSpPr>
        <p:spPr bwMode="auto">
          <a:xfrm>
            <a:off x="6248401" y="4648200"/>
            <a:ext cx="609600" cy="0"/>
          </a:xfrm>
          <a:prstGeom prst="line">
            <a:avLst/>
          </a:prstGeom>
          <a:noFill/>
          <a:ln w="28575">
            <a:solidFill>
              <a:schemeClr val="bg2"/>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6" name="Line 44"/>
          <p:cNvSpPr>
            <a:spLocks noChangeShapeType="1"/>
          </p:cNvSpPr>
          <p:nvPr/>
        </p:nvSpPr>
        <p:spPr bwMode="auto">
          <a:xfrm>
            <a:off x="6248400" y="5334000"/>
            <a:ext cx="457200" cy="0"/>
          </a:xfrm>
          <a:prstGeom prst="line">
            <a:avLst/>
          </a:prstGeom>
          <a:noFill/>
          <a:ln w="28575">
            <a:solidFill>
              <a:schemeClr val="folHlink"/>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57" name="Group 45"/>
          <p:cNvGrpSpPr>
            <a:grpSpLocks noChangeAspect="1"/>
          </p:cNvGrpSpPr>
          <p:nvPr/>
        </p:nvGrpSpPr>
        <p:grpSpPr bwMode="auto">
          <a:xfrm rot="9765111" flipH="1" flipV="1">
            <a:off x="9615490" y="2955925"/>
            <a:ext cx="441325" cy="609600"/>
            <a:chOff x="4839" y="2496"/>
            <a:chExt cx="345" cy="662"/>
          </a:xfrm>
        </p:grpSpPr>
        <p:sp>
          <p:nvSpPr>
            <p:cNvPr id="499758" name="Freeform 46"/>
            <p:cNvSpPr>
              <a:spLocks noChangeAspect="1"/>
            </p:cNvSpPr>
            <p:nvPr/>
          </p:nvSpPr>
          <p:spPr bwMode="auto">
            <a:xfrm>
              <a:off x="4839" y="2544"/>
              <a:ext cx="345" cy="614"/>
            </a:xfrm>
            <a:custGeom>
              <a:avLst/>
              <a:gdLst/>
              <a:ahLst/>
              <a:cxnLst>
                <a:cxn ang="0">
                  <a:pos x="57" y="0"/>
                </a:cxn>
                <a:cxn ang="0">
                  <a:pos x="345" y="0"/>
                </a:cxn>
                <a:cxn ang="0">
                  <a:pos x="261" y="261"/>
                </a:cxn>
                <a:cxn ang="0">
                  <a:pos x="27" y="591"/>
                </a:cxn>
                <a:cxn ang="0">
                  <a:pos x="99" y="399"/>
                </a:cxn>
                <a:cxn ang="0">
                  <a:pos x="135" y="267"/>
                </a:cxn>
                <a:cxn ang="0">
                  <a:pos x="111" y="135"/>
                </a:cxn>
                <a:cxn ang="0">
                  <a:pos x="57" y="0"/>
                </a:cxn>
              </a:cxnLst>
              <a:rect l="0" t="0" r="r" b="b"/>
              <a:pathLst>
                <a:path w="345" h="614">
                  <a:moveTo>
                    <a:pt x="57" y="0"/>
                  </a:moveTo>
                  <a:lnTo>
                    <a:pt x="345" y="0"/>
                  </a:lnTo>
                  <a:lnTo>
                    <a:pt x="261" y="261"/>
                  </a:lnTo>
                  <a:cubicBezTo>
                    <a:pt x="208" y="359"/>
                    <a:pt x="54" y="568"/>
                    <a:pt x="27" y="591"/>
                  </a:cubicBezTo>
                  <a:cubicBezTo>
                    <a:pt x="0" y="614"/>
                    <a:pt x="81" y="453"/>
                    <a:pt x="99" y="399"/>
                  </a:cubicBezTo>
                  <a:cubicBezTo>
                    <a:pt x="117" y="345"/>
                    <a:pt x="133" y="311"/>
                    <a:pt x="135" y="267"/>
                  </a:cubicBezTo>
                  <a:cubicBezTo>
                    <a:pt x="137" y="223"/>
                    <a:pt x="124" y="179"/>
                    <a:pt x="111" y="135"/>
                  </a:cubicBezTo>
                  <a:cubicBezTo>
                    <a:pt x="98" y="91"/>
                    <a:pt x="68" y="28"/>
                    <a:pt x="57" y="0"/>
                  </a:cubicBezTo>
                  <a:close/>
                </a:path>
              </a:pathLst>
            </a:custGeom>
            <a:gradFill rotWithShape="0">
              <a:gsLst>
                <a:gs pos="0">
                  <a:srgbClr val="C0C0C0"/>
                </a:gs>
                <a:gs pos="100000">
                  <a:srgbClr val="C0C0C0">
                    <a:gamma/>
                    <a:shade val="55294"/>
                    <a:invGamma/>
                  </a:srgbClr>
                </a:gs>
              </a:gsLst>
              <a:lin ang="5400000" scaled="1"/>
            </a:gradFill>
            <a:ln w="12700" cap="flat" cmpd="sng">
              <a:noFill/>
              <a:prstDash val="solid"/>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59" name="Oval 47"/>
            <p:cNvSpPr>
              <a:spLocks noChangeAspect="1" noChangeArrowheads="1"/>
            </p:cNvSpPr>
            <p:nvPr/>
          </p:nvSpPr>
          <p:spPr bwMode="auto">
            <a:xfrm rot="-16200000">
              <a:off x="4992" y="2400"/>
              <a:ext cx="96" cy="288"/>
            </a:xfrm>
            <a:prstGeom prst="ellipse">
              <a:avLst/>
            </a:prstGeom>
            <a:gradFill rotWithShape="0">
              <a:gsLst>
                <a:gs pos="0">
                  <a:srgbClr val="C0C0C0"/>
                </a:gs>
                <a:gs pos="100000">
                  <a:srgbClr val="C0C0C0">
                    <a:gamma/>
                    <a:shade val="15294"/>
                    <a:invGamma/>
                  </a:srgb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60" name="Freeform 48"/>
          <p:cNvSpPr>
            <a:spLocks noChangeAspect="1"/>
          </p:cNvSpPr>
          <p:nvPr/>
        </p:nvSpPr>
        <p:spPr bwMode="auto">
          <a:xfrm>
            <a:off x="9383735" y="2882922"/>
            <a:ext cx="446087" cy="149225"/>
          </a:xfrm>
          <a:custGeom>
            <a:avLst/>
            <a:gdLst/>
            <a:ahLst/>
            <a:cxnLst>
              <a:cxn ang="0">
                <a:pos x="0" y="7"/>
              </a:cxn>
              <a:cxn ang="0">
                <a:pos x="138" y="6"/>
              </a:cxn>
              <a:cxn ang="0">
                <a:pos x="250" y="46"/>
              </a:cxn>
              <a:cxn ang="0">
                <a:pos x="282" y="94"/>
              </a:cxn>
            </a:cxnLst>
            <a:rect l="0" t="0" r="r" b="b"/>
            <a:pathLst>
              <a:path w="282" h="94">
                <a:moveTo>
                  <a:pt x="0" y="7"/>
                </a:moveTo>
                <a:cubicBezTo>
                  <a:pt x="23" y="7"/>
                  <a:pt x="96" y="0"/>
                  <a:pt x="138" y="6"/>
                </a:cubicBezTo>
                <a:cubicBezTo>
                  <a:pt x="182" y="18"/>
                  <a:pt x="226" y="31"/>
                  <a:pt x="250" y="46"/>
                </a:cubicBezTo>
                <a:cubicBezTo>
                  <a:pt x="274" y="61"/>
                  <a:pt x="275" y="84"/>
                  <a:pt x="282" y="94"/>
                </a:cubicBezTo>
              </a:path>
            </a:pathLst>
          </a:custGeom>
          <a:noFill/>
          <a:ln w="28575">
            <a:solidFill>
              <a:schemeClr val="tx1"/>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61" name="Group 49"/>
          <p:cNvGrpSpPr>
            <a:grpSpLocks noChangeAspect="1"/>
          </p:cNvGrpSpPr>
          <p:nvPr/>
        </p:nvGrpSpPr>
        <p:grpSpPr bwMode="auto">
          <a:xfrm>
            <a:off x="9136065" y="1905000"/>
            <a:ext cx="369887" cy="1976438"/>
            <a:chOff x="624" y="2064"/>
            <a:chExt cx="288" cy="1536"/>
          </a:xfrm>
        </p:grpSpPr>
        <p:sp>
          <p:nvSpPr>
            <p:cNvPr id="499762" name="Oval 50"/>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63" name="Oval 51"/>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64" name="Freeform 52"/>
          <p:cNvSpPr>
            <a:spLocks noChangeAspect="1"/>
          </p:cNvSpPr>
          <p:nvPr/>
        </p:nvSpPr>
        <p:spPr bwMode="auto">
          <a:xfrm>
            <a:off x="3395664" y="2732110"/>
            <a:ext cx="5926137" cy="320675"/>
          </a:xfrm>
          <a:custGeom>
            <a:avLst/>
            <a:gdLst/>
            <a:ahLst/>
            <a:cxnLst>
              <a:cxn ang="0">
                <a:pos x="0" y="155"/>
              </a:cxn>
              <a:cxn ang="0">
                <a:pos x="700" y="0"/>
              </a:cxn>
              <a:cxn ang="0">
                <a:pos x="1495" y="227"/>
              </a:cxn>
              <a:cxn ang="0">
                <a:pos x="2339" y="81"/>
              </a:cxn>
              <a:cxn ang="0">
                <a:pos x="3069" y="244"/>
              </a:cxn>
              <a:cxn ang="0">
                <a:pos x="3653" y="49"/>
              </a:cxn>
              <a:cxn ang="0">
                <a:pos x="4270" y="211"/>
              </a:cxn>
              <a:cxn ang="0">
                <a:pos x="4608" y="155"/>
              </a:cxn>
            </a:cxnLst>
            <a:rect l="0" t="0" r="r" b="b"/>
            <a:pathLst>
              <a:path w="4608" h="249">
                <a:moveTo>
                  <a:pt x="0" y="155"/>
                </a:moveTo>
                <a:lnTo>
                  <a:pt x="700" y="0"/>
                </a:lnTo>
                <a:cubicBezTo>
                  <a:pt x="949" y="12"/>
                  <a:pt x="1222" y="214"/>
                  <a:pt x="1495" y="227"/>
                </a:cubicBezTo>
                <a:cubicBezTo>
                  <a:pt x="1768" y="240"/>
                  <a:pt x="2077" y="78"/>
                  <a:pt x="2339" y="81"/>
                </a:cubicBezTo>
                <a:cubicBezTo>
                  <a:pt x="2601" y="84"/>
                  <a:pt x="2850" y="249"/>
                  <a:pt x="3069" y="244"/>
                </a:cubicBezTo>
                <a:cubicBezTo>
                  <a:pt x="3288" y="239"/>
                  <a:pt x="3453" y="54"/>
                  <a:pt x="3653" y="49"/>
                </a:cubicBezTo>
                <a:cubicBezTo>
                  <a:pt x="3853" y="44"/>
                  <a:pt x="4111" y="193"/>
                  <a:pt x="4270" y="211"/>
                </a:cubicBezTo>
                <a:cubicBezTo>
                  <a:pt x="4429" y="229"/>
                  <a:pt x="4538" y="167"/>
                  <a:pt x="4608" y="155"/>
                </a:cubicBezTo>
              </a:path>
            </a:pathLst>
          </a:custGeom>
          <a:noFill/>
          <a:ln w="28575" cap="flat" cmpd="sng">
            <a:solidFill>
              <a:schemeClr val="tx1"/>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ChangeArrowheads="1"/>
          </p:cNvSpPr>
          <p:nvPr/>
        </p:nvSpPr>
        <p:spPr bwMode="auto">
          <a:xfrm>
            <a:off x="2278065" y="1457325"/>
            <a:ext cx="5024811" cy="4850686"/>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800">
                <a:solidFill>
                  <a:srgbClr val="000000"/>
                </a:solidFill>
                <a:latin typeface="Times New Roman" pitchFamily="18" charset="0"/>
              </a:rPr>
              <a:t>The high pass rods filter out ions </a:t>
            </a:r>
          </a:p>
          <a:p>
            <a:pPr eaLnBrk="0" fontAlgn="base" hangingPunct="0">
              <a:spcBef>
                <a:spcPct val="0"/>
              </a:spcBef>
              <a:spcAft>
                <a:spcPct val="0"/>
              </a:spcAft>
            </a:pPr>
            <a:r>
              <a:rPr lang="en-US" sz="2800">
                <a:solidFill>
                  <a:srgbClr val="000000"/>
                </a:solidFill>
                <a:latin typeface="Times New Roman" pitchFamily="18" charset="0"/>
              </a:rPr>
              <a:t>with too low of a m/z</a:t>
            </a:r>
          </a:p>
          <a:p>
            <a:pPr eaLnBrk="0" fontAlgn="base" hangingPunct="0">
              <a:spcBef>
                <a:spcPct val="0"/>
              </a:spcBef>
              <a:spcAft>
                <a:spcPct val="0"/>
              </a:spcAft>
            </a:pPr>
            <a:endParaRPr lang="en-US" sz="2800">
              <a:solidFill>
                <a:srgbClr val="000000"/>
              </a:solidFill>
              <a:latin typeface="Times New Roman" pitchFamily="18" charset="0"/>
            </a:endParaRPr>
          </a:p>
          <a:p>
            <a:pPr eaLnBrk="0" fontAlgn="base" hangingPunct="0">
              <a:spcBef>
                <a:spcPct val="0"/>
              </a:spcBef>
              <a:spcAft>
                <a:spcPct val="0"/>
              </a:spcAft>
            </a:pPr>
            <a:r>
              <a:rPr lang="en-US" sz="2800">
                <a:solidFill>
                  <a:srgbClr val="000000"/>
                </a:solidFill>
                <a:latin typeface="Times New Roman" pitchFamily="18" charset="0"/>
              </a:rPr>
              <a:t>The low pass rods filter </a:t>
            </a:r>
          </a:p>
          <a:p>
            <a:pPr eaLnBrk="0" fontAlgn="base" hangingPunct="0">
              <a:spcBef>
                <a:spcPct val="0"/>
              </a:spcBef>
              <a:spcAft>
                <a:spcPct val="0"/>
              </a:spcAft>
            </a:pPr>
            <a:r>
              <a:rPr lang="en-US" sz="2800">
                <a:solidFill>
                  <a:srgbClr val="000000"/>
                </a:solidFill>
                <a:latin typeface="Times New Roman" pitchFamily="18" charset="0"/>
              </a:rPr>
              <a:t>out ions with too high of </a:t>
            </a:r>
          </a:p>
          <a:p>
            <a:pPr eaLnBrk="0" fontAlgn="base" hangingPunct="0">
              <a:spcBef>
                <a:spcPct val="0"/>
              </a:spcBef>
              <a:spcAft>
                <a:spcPct val="0"/>
              </a:spcAft>
            </a:pPr>
            <a:r>
              <a:rPr lang="en-US" sz="2800">
                <a:solidFill>
                  <a:srgbClr val="000000"/>
                </a:solidFill>
                <a:latin typeface="Times New Roman" pitchFamily="18" charset="0"/>
              </a:rPr>
              <a:t>a m/z</a:t>
            </a:r>
          </a:p>
          <a:p>
            <a:pPr eaLnBrk="0" fontAlgn="base" hangingPunct="0">
              <a:spcBef>
                <a:spcPct val="0"/>
              </a:spcBef>
              <a:spcAft>
                <a:spcPct val="0"/>
              </a:spcAft>
            </a:pPr>
            <a:endParaRPr lang="en-US" sz="2800">
              <a:solidFill>
                <a:srgbClr val="000000"/>
              </a:solidFill>
              <a:latin typeface="Times New Roman" pitchFamily="18" charset="0"/>
            </a:endParaRPr>
          </a:p>
          <a:p>
            <a:pPr eaLnBrk="0" fontAlgn="base" hangingPunct="0">
              <a:spcBef>
                <a:spcPct val="0"/>
              </a:spcBef>
              <a:spcAft>
                <a:spcPct val="0"/>
              </a:spcAft>
            </a:pPr>
            <a:r>
              <a:rPr lang="en-US" sz="2800">
                <a:solidFill>
                  <a:srgbClr val="000000"/>
                </a:solidFill>
                <a:latin typeface="Times New Roman" pitchFamily="18" charset="0"/>
              </a:rPr>
              <a:t>A combination of DC and</a:t>
            </a:r>
          </a:p>
          <a:p>
            <a:pPr eaLnBrk="0" fontAlgn="base" hangingPunct="0">
              <a:spcBef>
                <a:spcPct val="0"/>
              </a:spcBef>
              <a:spcAft>
                <a:spcPct val="0"/>
              </a:spcAft>
            </a:pPr>
            <a:r>
              <a:rPr lang="en-US" sz="2800">
                <a:solidFill>
                  <a:srgbClr val="000000"/>
                </a:solidFill>
                <a:latin typeface="Times New Roman" pitchFamily="18" charset="0"/>
              </a:rPr>
              <a:t>RF potential is applied</a:t>
            </a:r>
          </a:p>
          <a:p>
            <a:pPr eaLnBrk="0" fontAlgn="base" hangingPunct="0">
              <a:spcBef>
                <a:spcPct val="0"/>
              </a:spcBef>
              <a:spcAft>
                <a:spcPct val="0"/>
              </a:spcAft>
            </a:pPr>
            <a:r>
              <a:rPr lang="en-US" sz="2800">
                <a:solidFill>
                  <a:srgbClr val="000000"/>
                </a:solidFill>
                <a:latin typeface="Times New Roman" pitchFamily="18" charset="0"/>
              </a:rPr>
              <a:t>and varied with time to </a:t>
            </a:r>
          </a:p>
          <a:p>
            <a:pPr eaLnBrk="0" fontAlgn="base" hangingPunct="0">
              <a:spcBef>
                <a:spcPct val="0"/>
              </a:spcBef>
              <a:spcAft>
                <a:spcPct val="0"/>
              </a:spcAft>
            </a:pPr>
            <a:r>
              <a:rPr lang="en-US" sz="2800">
                <a:solidFill>
                  <a:srgbClr val="000000"/>
                </a:solidFill>
                <a:latin typeface="Times New Roman" pitchFamily="18" charset="0"/>
              </a:rPr>
              <a:t>separate ions</a:t>
            </a:r>
          </a:p>
        </p:txBody>
      </p:sp>
      <p:sp>
        <p:nvSpPr>
          <p:cNvPr id="500739" name="Rectangle 3"/>
          <p:cNvSpPr>
            <a:spLocks noGrp="1" noChangeArrowheads="1"/>
          </p:cNvSpPr>
          <p:nvPr>
            <p:ph type="title"/>
          </p:nvPr>
        </p:nvSpPr>
        <p:spPr>
          <a:noFill/>
          <a:ln/>
        </p:spPr>
        <p:txBody>
          <a:bodyPr/>
          <a:lstStyle/>
          <a:p>
            <a:r>
              <a:rPr lang="en-US" dirty="0"/>
              <a:t>Quadrupole Mass Filter</a:t>
            </a:r>
          </a:p>
        </p:txBody>
      </p:sp>
      <p:grpSp>
        <p:nvGrpSpPr>
          <p:cNvPr id="500740" name="Group 4"/>
          <p:cNvGrpSpPr>
            <a:grpSpLocks/>
          </p:cNvGrpSpPr>
          <p:nvPr/>
        </p:nvGrpSpPr>
        <p:grpSpPr bwMode="auto">
          <a:xfrm>
            <a:off x="7696200" y="2686050"/>
            <a:ext cx="1676400" cy="1409700"/>
            <a:chOff x="2772" y="1920"/>
            <a:chExt cx="936" cy="1664"/>
          </a:xfrm>
        </p:grpSpPr>
        <p:sp>
          <p:nvSpPr>
            <p:cNvPr id="500741" name="Oval 5"/>
            <p:cNvSpPr>
              <a:spLocks noChangeArrowheads="1"/>
            </p:cNvSpPr>
            <p:nvPr/>
          </p:nvSpPr>
          <p:spPr bwMode="auto">
            <a:xfrm>
              <a:off x="3024" y="1920"/>
              <a:ext cx="252" cy="448"/>
            </a:xfrm>
            <a:prstGeom prst="ellipse">
              <a:avLst/>
            </a:prstGeom>
            <a:solidFill>
              <a:schemeClr val="accent2"/>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2" name="Oval 6"/>
            <p:cNvSpPr>
              <a:spLocks noChangeArrowheads="1"/>
            </p:cNvSpPr>
            <p:nvPr/>
          </p:nvSpPr>
          <p:spPr bwMode="auto">
            <a:xfrm>
              <a:off x="3024" y="2816"/>
              <a:ext cx="252" cy="448"/>
            </a:xfrm>
            <a:prstGeom prst="ellipse">
              <a:avLst/>
            </a:prstGeom>
            <a:solidFill>
              <a:schemeClr val="accent2"/>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nvGrpSpPr>
            <p:cNvPr id="500743" name="Group 7"/>
            <p:cNvGrpSpPr>
              <a:grpSpLocks/>
            </p:cNvGrpSpPr>
            <p:nvPr/>
          </p:nvGrpSpPr>
          <p:grpSpPr bwMode="auto">
            <a:xfrm>
              <a:off x="2772" y="2368"/>
              <a:ext cx="756" cy="448"/>
              <a:chOff x="4158" y="1776"/>
              <a:chExt cx="1134" cy="336"/>
            </a:xfrm>
          </p:grpSpPr>
          <p:sp>
            <p:nvSpPr>
              <p:cNvPr id="500744" name="Oval 8"/>
              <p:cNvSpPr>
                <a:spLocks noChangeArrowheads="1"/>
              </p:cNvSpPr>
              <p:nvPr/>
            </p:nvSpPr>
            <p:spPr bwMode="auto">
              <a:xfrm>
                <a:off x="4914" y="1776"/>
                <a:ext cx="378" cy="336"/>
              </a:xfrm>
              <a:prstGeom prst="ellipse">
                <a:avLst/>
              </a:prstGeom>
              <a:solidFill>
                <a:schemeClr val="hlink"/>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5" name="Oval 9"/>
              <p:cNvSpPr>
                <a:spLocks noChangeArrowheads="1"/>
              </p:cNvSpPr>
              <p:nvPr/>
            </p:nvSpPr>
            <p:spPr bwMode="auto">
              <a:xfrm>
                <a:off x="4158" y="1776"/>
                <a:ext cx="378" cy="336"/>
              </a:xfrm>
              <a:prstGeom prst="ellipse">
                <a:avLst/>
              </a:prstGeom>
              <a:solidFill>
                <a:schemeClr val="hlink"/>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00746" name="Group 10"/>
            <p:cNvGrpSpPr>
              <a:grpSpLocks/>
            </p:cNvGrpSpPr>
            <p:nvPr/>
          </p:nvGrpSpPr>
          <p:grpSpPr bwMode="auto">
            <a:xfrm>
              <a:off x="3279" y="2112"/>
              <a:ext cx="429" cy="896"/>
              <a:chOff x="4918" y="1584"/>
              <a:chExt cx="644" cy="672"/>
            </a:xfrm>
          </p:grpSpPr>
          <p:sp>
            <p:nvSpPr>
              <p:cNvPr id="500747" name="Line 11"/>
              <p:cNvSpPr>
                <a:spLocks noChangeShapeType="1"/>
              </p:cNvSpPr>
              <p:nvPr/>
            </p:nvSpPr>
            <p:spPr bwMode="auto">
              <a:xfrm>
                <a:off x="4918" y="1584"/>
                <a:ext cx="640"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8" name="Line 12"/>
              <p:cNvSpPr>
                <a:spLocks noChangeShapeType="1"/>
              </p:cNvSpPr>
              <p:nvPr/>
            </p:nvSpPr>
            <p:spPr bwMode="auto">
              <a:xfrm>
                <a:off x="4918" y="2256"/>
                <a:ext cx="640"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9" name="Line 13"/>
              <p:cNvSpPr>
                <a:spLocks noChangeShapeType="1"/>
              </p:cNvSpPr>
              <p:nvPr/>
            </p:nvSpPr>
            <p:spPr bwMode="auto">
              <a:xfrm>
                <a:off x="5562" y="1588"/>
                <a:ext cx="0" cy="664"/>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00750" name="Group 14"/>
            <p:cNvGrpSpPr>
              <a:grpSpLocks/>
            </p:cNvGrpSpPr>
            <p:nvPr/>
          </p:nvGrpSpPr>
          <p:grpSpPr bwMode="auto">
            <a:xfrm>
              <a:off x="2913" y="2821"/>
              <a:ext cx="510" cy="763"/>
              <a:chOff x="4370" y="2116"/>
              <a:chExt cx="764" cy="572"/>
            </a:xfrm>
          </p:grpSpPr>
          <p:sp>
            <p:nvSpPr>
              <p:cNvPr id="500751" name="Line 15"/>
              <p:cNvSpPr>
                <a:spLocks noChangeShapeType="1"/>
              </p:cNvSpPr>
              <p:nvPr/>
            </p:nvSpPr>
            <p:spPr bwMode="auto">
              <a:xfrm>
                <a:off x="5130" y="2116"/>
                <a:ext cx="0" cy="568"/>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52" name="Line 16"/>
              <p:cNvSpPr>
                <a:spLocks noChangeShapeType="1"/>
              </p:cNvSpPr>
              <p:nvPr/>
            </p:nvSpPr>
            <p:spPr bwMode="auto">
              <a:xfrm>
                <a:off x="4374" y="2116"/>
                <a:ext cx="0" cy="568"/>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53" name="Line 17"/>
              <p:cNvSpPr>
                <a:spLocks noChangeShapeType="1"/>
              </p:cNvSpPr>
              <p:nvPr/>
            </p:nvSpPr>
            <p:spPr bwMode="auto">
              <a:xfrm flipH="1">
                <a:off x="4370" y="2688"/>
                <a:ext cx="764"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sp>
        <p:nvSpPr>
          <p:cNvPr id="500754" name="Rectangle 18"/>
          <p:cNvSpPr>
            <a:spLocks noChangeArrowheads="1"/>
          </p:cNvSpPr>
          <p:nvPr/>
        </p:nvSpPr>
        <p:spPr bwMode="auto">
          <a:xfrm>
            <a:off x="7535864" y="4229103"/>
            <a:ext cx="1506814" cy="397541"/>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000" dirty="0">
                <a:solidFill>
                  <a:srgbClr val="000000"/>
                </a:solidFill>
                <a:latin typeface="Arial" charset="0"/>
              </a:rPr>
              <a:t>low pass (-)</a:t>
            </a:r>
          </a:p>
        </p:txBody>
      </p:sp>
      <p:sp>
        <p:nvSpPr>
          <p:cNvPr id="500755" name="Rectangle 19"/>
          <p:cNvSpPr>
            <a:spLocks noChangeArrowheads="1"/>
          </p:cNvSpPr>
          <p:nvPr/>
        </p:nvSpPr>
        <p:spPr bwMode="auto">
          <a:xfrm rot="16200000">
            <a:off x="8823192" y="3050844"/>
            <a:ext cx="1670320" cy="397541"/>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000" dirty="0">
                <a:solidFill>
                  <a:srgbClr val="000000"/>
                </a:solidFill>
                <a:latin typeface="Arial" charset="0"/>
              </a:rPr>
              <a:t>high pass (+)</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091C1-E5BD-741B-50C9-608C4DFFD936}"/>
              </a:ext>
            </a:extLst>
          </p:cNvPr>
          <p:cNvSpPr>
            <a:spLocks noGrp="1"/>
          </p:cNvSpPr>
          <p:nvPr>
            <p:ph type="title"/>
          </p:nvPr>
        </p:nvSpPr>
        <p:spPr>
          <a:xfrm>
            <a:off x="760005" y="0"/>
            <a:ext cx="10515600" cy="1325563"/>
          </a:xfrm>
        </p:spPr>
        <p:txBody>
          <a:bodyPr/>
          <a:lstStyle/>
          <a:p>
            <a:r>
              <a:rPr lang="en-US" dirty="0"/>
              <a:t>How a quadrupole mass filter works</a:t>
            </a:r>
          </a:p>
        </p:txBody>
      </p:sp>
      <p:pic>
        <p:nvPicPr>
          <p:cNvPr id="5" name="Picture 4">
            <a:extLst>
              <a:ext uri="{FF2B5EF4-FFF2-40B4-BE49-F238E27FC236}">
                <a16:creationId xmlns:a16="http://schemas.microsoft.com/office/drawing/2014/main" id="{D252150E-4138-4248-CFF1-D27A84D1A3BB}"/>
              </a:ext>
            </a:extLst>
          </p:cNvPr>
          <p:cNvPicPr>
            <a:picLocks noChangeAspect="1"/>
          </p:cNvPicPr>
          <p:nvPr/>
        </p:nvPicPr>
        <p:blipFill>
          <a:blip r:embed="rId3"/>
          <a:stretch>
            <a:fillRect/>
          </a:stretch>
        </p:blipFill>
        <p:spPr>
          <a:xfrm>
            <a:off x="2898096" y="1084786"/>
            <a:ext cx="3772426" cy="1991003"/>
          </a:xfrm>
          <a:prstGeom prst="rect">
            <a:avLst/>
          </a:prstGeom>
        </p:spPr>
      </p:pic>
      <p:pic>
        <p:nvPicPr>
          <p:cNvPr id="7" name="Picture 6">
            <a:extLst>
              <a:ext uri="{FF2B5EF4-FFF2-40B4-BE49-F238E27FC236}">
                <a16:creationId xmlns:a16="http://schemas.microsoft.com/office/drawing/2014/main" id="{D0D7A857-9B15-7E81-F233-0BA582790375}"/>
              </a:ext>
            </a:extLst>
          </p:cNvPr>
          <p:cNvPicPr>
            <a:picLocks noChangeAspect="1"/>
          </p:cNvPicPr>
          <p:nvPr/>
        </p:nvPicPr>
        <p:blipFill>
          <a:blip r:embed="rId4"/>
          <a:stretch>
            <a:fillRect/>
          </a:stretch>
        </p:blipFill>
        <p:spPr>
          <a:xfrm>
            <a:off x="2874280" y="3122797"/>
            <a:ext cx="3820058" cy="1581371"/>
          </a:xfrm>
          <a:prstGeom prst="rect">
            <a:avLst/>
          </a:prstGeom>
        </p:spPr>
      </p:pic>
      <p:pic>
        <p:nvPicPr>
          <p:cNvPr id="9" name="Picture 8">
            <a:extLst>
              <a:ext uri="{FF2B5EF4-FFF2-40B4-BE49-F238E27FC236}">
                <a16:creationId xmlns:a16="http://schemas.microsoft.com/office/drawing/2014/main" id="{8D9D1555-D928-5EF1-CC6E-A0C02768C2D4}"/>
              </a:ext>
            </a:extLst>
          </p:cNvPr>
          <p:cNvPicPr>
            <a:picLocks noChangeAspect="1"/>
          </p:cNvPicPr>
          <p:nvPr/>
        </p:nvPicPr>
        <p:blipFill>
          <a:blip r:embed="rId5"/>
          <a:stretch>
            <a:fillRect/>
          </a:stretch>
        </p:blipFill>
        <p:spPr>
          <a:xfrm>
            <a:off x="2840938" y="4751176"/>
            <a:ext cx="3829584" cy="2114845"/>
          </a:xfrm>
          <a:prstGeom prst="rect">
            <a:avLst/>
          </a:prstGeom>
        </p:spPr>
      </p:pic>
      <p:pic>
        <p:nvPicPr>
          <p:cNvPr id="79" name="Picture 78">
            <a:extLst>
              <a:ext uri="{FF2B5EF4-FFF2-40B4-BE49-F238E27FC236}">
                <a16:creationId xmlns:a16="http://schemas.microsoft.com/office/drawing/2014/main" id="{8D0E4F8F-4FFB-D00D-E4A2-5493E06AFD55}"/>
              </a:ext>
            </a:extLst>
          </p:cNvPr>
          <p:cNvPicPr>
            <a:picLocks noChangeAspect="1"/>
          </p:cNvPicPr>
          <p:nvPr/>
        </p:nvPicPr>
        <p:blipFill>
          <a:blip r:embed="rId6"/>
          <a:stretch>
            <a:fillRect/>
          </a:stretch>
        </p:blipFill>
        <p:spPr>
          <a:xfrm>
            <a:off x="923762" y="1520032"/>
            <a:ext cx="1117677" cy="1129199"/>
          </a:xfrm>
          <a:prstGeom prst="rect">
            <a:avLst/>
          </a:prstGeom>
        </p:spPr>
      </p:pic>
      <p:pic>
        <p:nvPicPr>
          <p:cNvPr id="80" name="Picture 79">
            <a:extLst>
              <a:ext uri="{FF2B5EF4-FFF2-40B4-BE49-F238E27FC236}">
                <a16:creationId xmlns:a16="http://schemas.microsoft.com/office/drawing/2014/main" id="{711E8FFA-C691-4885-11BE-EE0427DD7E9B}"/>
              </a:ext>
            </a:extLst>
          </p:cNvPr>
          <p:cNvPicPr>
            <a:picLocks noChangeAspect="1"/>
          </p:cNvPicPr>
          <p:nvPr/>
        </p:nvPicPr>
        <p:blipFill>
          <a:blip r:embed="rId7"/>
          <a:stretch>
            <a:fillRect/>
          </a:stretch>
        </p:blipFill>
        <p:spPr>
          <a:xfrm>
            <a:off x="654149" y="3353040"/>
            <a:ext cx="1025497" cy="1048542"/>
          </a:xfrm>
          <a:prstGeom prst="rect">
            <a:avLst/>
          </a:prstGeom>
        </p:spPr>
      </p:pic>
      <p:pic>
        <p:nvPicPr>
          <p:cNvPr id="81" name="Picture 80">
            <a:extLst>
              <a:ext uri="{FF2B5EF4-FFF2-40B4-BE49-F238E27FC236}">
                <a16:creationId xmlns:a16="http://schemas.microsoft.com/office/drawing/2014/main" id="{2FFA4D06-B3A4-D6FA-B948-CA3F3333D29E}"/>
              </a:ext>
            </a:extLst>
          </p:cNvPr>
          <p:cNvPicPr>
            <a:picLocks noChangeAspect="1"/>
          </p:cNvPicPr>
          <p:nvPr/>
        </p:nvPicPr>
        <p:blipFill>
          <a:blip r:embed="rId8"/>
          <a:stretch>
            <a:fillRect/>
          </a:stretch>
        </p:blipFill>
        <p:spPr>
          <a:xfrm>
            <a:off x="596247" y="5337968"/>
            <a:ext cx="1445192" cy="1479784"/>
          </a:xfrm>
          <a:prstGeom prst="rect">
            <a:avLst/>
          </a:prstGeom>
        </p:spPr>
      </p:pic>
      <p:sp>
        <p:nvSpPr>
          <p:cNvPr id="82" name="TextBox 81">
            <a:extLst>
              <a:ext uri="{FF2B5EF4-FFF2-40B4-BE49-F238E27FC236}">
                <a16:creationId xmlns:a16="http://schemas.microsoft.com/office/drawing/2014/main" id="{AF63C65C-0EFD-ABFB-522C-68782FB07260}"/>
              </a:ext>
            </a:extLst>
          </p:cNvPr>
          <p:cNvSpPr txBox="1"/>
          <p:nvPr/>
        </p:nvSpPr>
        <p:spPr>
          <a:xfrm>
            <a:off x="7127679" y="1480122"/>
            <a:ext cx="4597596" cy="1200329"/>
          </a:xfrm>
          <a:prstGeom prst="rect">
            <a:avLst/>
          </a:prstGeom>
          <a:noFill/>
        </p:spPr>
        <p:txBody>
          <a:bodyPr wrap="square" rtlCol="0">
            <a:spAutoFit/>
          </a:bodyPr>
          <a:lstStyle/>
          <a:p>
            <a:pPr marL="285750" indent="-285750">
              <a:buFont typeface="Arial" panose="020B0604020202020204" pitchFamily="34" charset="0"/>
              <a:buChar char="•"/>
            </a:pPr>
            <a:r>
              <a:rPr lang="en-US" b="1" i="1" dirty="0">
                <a:solidFill>
                  <a:srgbClr val="FF0000"/>
                </a:solidFill>
              </a:rPr>
              <a:t>+ DC </a:t>
            </a:r>
            <a:r>
              <a:rPr lang="en-US" dirty="0"/>
              <a:t>Voltage will focus + ions on Z axis</a:t>
            </a:r>
          </a:p>
          <a:p>
            <a:pPr marL="285750" indent="-285750">
              <a:buFont typeface="Arial" panose="020B0604020202020204" pitchFamily="34" charset="0"/>
              <a:buChar char="•"/>
            </a:pPr>
            <a:r>
              <a:rPr lang="en-US" dirty="0"/>
              <a:t>The negative portion of an </a:t>
            </a:r>
            <a:r>
              <a:rPr lang="en-US" b="1" i="1" dirty="0">
                <a:solidFill>
                  <a:schemeClr val="accent1">
                    <a:lumMod val="75000"/>
                  </a:schemeClr>
                </a:solidFill>
              </a:rPr>
              <a:t>RF V</a:t>
            </a:r>
            <a:r>
              <a:rPr lang="en-US" dirty="0"/>
              <a:t> will have a larger effect on a low mass ion.</a:t>
            </a:r>
          </a:p>
          <a:p>
            <a:pPr marL="285750" indent="-285750">
              <a:buFont typeface="Arial" panose="020B0604020202020204" pitchFamily="34" charset="0"/>
              <a:buChar char="•"/>
            </a:pPr>
            <a:r>
              <a:rPr lang="en-US" b="1" i="1" dirty="0">
                <a:solidFill>
                  <a:schemeClr val="accent6"/>
                </a:solidFill>
              </a:rPr>
              <a:t>Result:</a:t>
            </a:r>
            <a:r>
              <a:rPr lang="en-US" dirty="0"/>
              <a:t> Only high mass ions pass</a:t>
            </a:r>
          </a:p>
        </p:txBody>
      </p:sp>
      <p:sp>
        <p:nvSpPr>
          <p:cNvPr id="83" name="TextBox 82">
            <a:extLst>
              <a:ext uri="{FF2B5EF4-FFF2-40B4-BE49-F238E27FC236}">
                <a16:creationId xmlns:a16="http://schemas.microsoft.com/office/drawing/2014/main" id="{0688EF92-15B3-DFDF-2251-AA38472E3B67}"/>
              </a:ext>
            </a:extLst>
          </p:cNvPr>
          <p:cNvSpPr txBox="1"/>
          <p:nvPr/>
        </p:nvSpPr>
        <p:spPr>
          <a:xfrm>
            <a:off x="7127678" y="3201253"/>
            <a:ext cx="4721421" cy="1477328"/>
          </a:xfrm>
          <a:prstGeom prst="rect">
            <a:avLst/>
          </a:prstGeom>
          <a:noFill/>
        </p:spPr>
        <p:txBody>
          <a:bodyPr wrap="square" rtlCol="0">
            <a:spAutoFit/>
          </a:bodyPr>
          <a:lstStyle/>
          <a:p>
            <a:pPr marL="285750" indent="-285750">
              <a:buFont typeface="Arial" panose="020B0604020202020204" pitchFamily="34" charset="0"/>
              <a:buChar char="•"/>
            </a:pPr>
            <a:r>
              <a:rPr lang="en-US" b="1" i="1" dirty="0">
                <a:solidFill>
                  <a:srgbClr val="FF0000"/>
                </a:solidFill>
              </a:rPr>
              <a:t>- DC </a:t>
            </a:r>
            <a:r>
              <a:rPr lang="en-US" dirty="0"/>
              <a:t>Voltage will draw + ions away from Z axis</a:t>
            </a:r>
          </a:p>
          <a:p>
            <a:pPr marL="285750" indent="-285750">
              <a:buFont typeface="Arial" panose="020B0604020202020204" pitchFamily="34" charset="0"/>
              <a:buChar char="•"/>
            </a:pPr>
            <a:r>
              <a:rPr lang="en-US" dirty="0"/>
              <a:t>The positive portion of an </a:t>
            </a:r>
            <a:r>
              <a:rPr lang="en-US" b="1" i="1" dirty="0">
                <a:solidFill>
                  <a:schemeClr val="accent1">
                    <a:lumMod val="75000"/>
                  </a:schemeClr>
                </a:solidFill>
              </a:rPr>
              <a:t>RF V</a:t>
            </a:r>
            <a:r>
              <a:rPr lang="en-US" dirty="0"/>
              <a:t> will have a larger effect on a low mass ion steering it along the Z axis.</a:t>
            </a:r>
          </a:p>
          <a:p>
            <a:pPr marL="285750" indent="-285750">
              <a:buFont typeface="Arial" panose="020B0604020202020204" pitchFamily="34" charset="0"/>
              <a:buChar char="•"/>
            </a:pPr>
            <a:r>
              <a:rPr lang="en-US" b="1" i="1" dirty="0">
                <a:solidFill>
                  <a:schemeClr val="accent6"/>
                </a:solidFill>
              </a:rPr>
              <a:t>Result:</a:t>
            </a:r>
            <a:r>
              <a:rPr lang="en-US" dirty="0"/>
              <a:t> Only low mass ions pass</a:t>
            </a:r>
          </a:p>
        </p:txBody>
      </p:sp>
      <p:sp>
        <p:nvSpPr>
          <p:cNvPr id="84" name="TextBox 83">
            <a:extLst>
              <a:ext uri="{FF2B5EF4-FFF2-40B4-BE49-F238E27FC236}">
                <a16:creationId xmlns:a16="http://schemas.microsoft.com/office/drawing/2014/main" id="{0F6C5141-5FD3-9727-FDFC-9F33562BDDB3}"/>
              </a:ext>
            </a:extLst>
          </p:cNvPr>
          <p:cNvSpPr txBox="1"/>
          <p:nvPr/>
        </p:nvSpPr>
        <p:spPr>
          <a:xfrm>
            <a:off x="7127678" y="5208433"/>
            <a:ext cx="4721421" cy="923330"/>
          </a:xfrm>
          <a:prstGeom prst="rect">
            <a:avLst/>
          </a:prstGeom>
          <a:noFill/>
        </p:spPr>
        <p:txBody>
          <a:bodyPr wrap="square" rtlCol="0">
            <a:spAutoFit/>
          </a:bodyPr>
          <a:lstStyle/>
          <a:p>
            <a:pPr marL="285750" indent="-285750">
              <a:buFont typeface="Arial" panose="020B0604020202020204" pitchFamily="34" charset="0"/>
              <a:buChar char="•"/>
            </a:pPr>
            <a:r>
              <a:rPr lang="en-US" b="1" i="1" dirty="0"/>
              <a:t>Combination of the high pass and low pass filters creates a “notch” where a narrow mass can pass.</a:t>
            </a:r>
            <a:endParaRPr lang="en-US" dirty="0"/>
          </a:p>
        </p:txBody>
      </p:sp>
    </p:spTree>
    <p:extLst>
      <p:ext uri="{BB962C8B-B14F-4D97-AF65-F5344CB8AC3E}">
        <p14:creationId xmlns:p14="http://schemas.microsoft.com/office/powerpoint/2010/main" val="704615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03811" name="Rectangle 3"/>
          <p:cNvSpPr>
            <a:spLocks noChangeArrowheads="1"/>
          </p:cNvSpPr>
          <p:nvPr/>
        </p:nvSpPr>
        <p:spPr bwMode="auto">
          <a:xfrm>
            <a:off x="2220913" y="2052638"/>
            <a:ext cx="1223962" cy="946150"/>
          </a:xfrm>
          <a:prstGeom prst="rect">
            <a:avLst/>
          </a:prstGeom>
          <a:noFill/>
          <a:ln w="38100">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dirty="0">
                <a:solidFill>
                  <a:srgbClr val="000000"/>
                </a:solidFill>
                <a:latin typeface="Arial" charset="0"/>
              </a:rPr>
              <a:t>ESI</a:t>
            </a:r>
          </a:p>
        </p:txBody>
      </p:sp>
      <p:sp>
        <p:nvSpPr>
          <p:cNvPr id="503812" name="Rectangle 4"/>
          <p:cNvSpPr>
            <a:spLocks noChangeArrowheads="1"/>
          </p:cNvSpPr>
          <p:nvPr/>
        </p:nvSpPr>
        <p:spPr bwMode="auto">
          <a:xfrm>
            <a:off x="5421313" y="1976440"/>
            <a:ext cx="1725612" cy="153987"/>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3" name="Rectangle 5"/>
          <p:cNvSpPr>
            <a:spLocks noChangeArrowheads="1"/>
          </p:cNvSpPr>
          <p:nvPr/>
        </p:nvSpPr>
        <p:spPr bwMode="auto">
          <a:xfrm>
            <a:off x="5421313" y="2914650"/>
            <a:ext cx="1725612" cy="153988"/>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4" name="Rectangle 6"/>
          <p:cNvSpPr>
            <a:spLocks noChangeArrowheads="1"/>
          </p:cNvSpPr>
          <p:nvPr/>
        </p:nvSpPr>
        <p:spPr bwMode="auto">
          <a:xfrm>
            <a:off x="7256463" y="1976440"/>
            <a:ext cx="1725612" cy="153987"/>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5" name="Rectangle 7"/>
          <p:cNvSpPr>
            <a:spLocks noChangeArrowheads="1"/>
          </p:cNvSpPr>
          <p:nvPr/>
        </p:nvSpPr>
        <p:spPr bwMode="auto">
          <a:xfrm>
            <a:off x="7256463" y="2914650"/>
            <a:ext cx="1725612" cy="153988"/>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6" name="Line 8"/>
          <p:cNvSpPr>
            <a:spLocks noChangeShapeType="1"/>
          </p:cNvSpPr>
          <p:nvPr/>
        </p:nvSpPr>
        <p:spPr bwMode="auto">
          <a:xfrm>
            <a:off x="3586165" y="222408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7" name="Line 9"/>
          <p:cNvSpPr>
            <a:spLocks noChangeShapeType="1"/>
          </p:cNvSpPr>
          <p:nvPr/>
        </p:nvSpPr>
        <p:spPr bwMode="auto">
          <a:xfrm>
            <a:off x="3586165" y="2347913"/>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8" name="Line 10"/>
          <p:cNvSpPr>
            <a:spLocks noChangeShapeType="1"/>
          </p:cNvSpPr>
          <p:nvPr/>
        </p:nvSpPr>
        <p:spPr bwMode="auto">
          <a:xfrm>
            <a:off x="3586165" y="247173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9" name="Line 11"/>
          <p:cNvSpPr>
            <a:spLocks noChangeShapeType="1"/>
          </p:cNvSpPr>
          <p:nvPr/>
        </p:nvSpPr>
        <p:spPr bwMode="auto">
          <a:xfrm flipV="1">
            <a:off x="3586185" y="2595563"/>
            <a:ext cx="2147887"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0" name="Line 12"/>
          <p:cNvSpPr>
            <a:spLocks noChangeShapeType="1"/>
          </p:cNvSpPr>
          <p:nvPr/>
        </p:nvSpPr>
        <p:spPr bwMode="auto">
          <a:xfrm>
            <a:off x="3586165" y="271938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1" name="Line 13"/>
          <p:cNvSpPr>
            <a:spLocks noChangeShapeType="1"/>
          </p:cNvSpPr>
          <p:nvPr/>
        </p:nvSpPr>
        <p:spPr bwMode="auto">
          <a:xfrm>
            <a:off x="3586165" y="2843213"/>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2" name="Line 14"/>
          <p:cNvSpPr>
            <a:spLocks noChangeShapeType="1"/>
          </p:cNvSpPr>
          <p:nvPr/>
        </p:nvSpPr>
        <p:spPr bwMode="auto">
          <a:xfrm>
            <a:off x="7270751" y="2224088"/>
            <a:ext cx="94297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3" name="Line 15"/>
          <p:cNvSpPr>
            <a:spLocks noChangeShapeType="1"/>
          </p:cNvSpPr>
          <p:nvPr/>
        </p:nvSpPr>
        <p:spPr bwMode="auto">
          <a:xfrm>
            <a:off x="7270751" y="2347913"/>
            <a:ext cx="1035050"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4" name="Line 16"/>
          <p:cNvSpPr>
            <a:spLocks noChangeShapeType="1"/>
          </p:cNvSpPr>
          <p:nvPr/>
        </p:nvSpPr>
        <p:spPr bwMode="auto">
          <a:xfrm>
            <a:off x="7270751" y="2471738"/>
            <a:ext cx="114617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5" name="Line 17"/>
          <p:cNvSpPr>
            <a:spLocks noChangeShapeType="1"/>
          </p:cNvSpPr>
          <p:nvPr/>
        </p:nvSpPr>
        <p:spPr bwMode="auto">
          <a:xfrm>
            <a:off x="7270772" y="2595563"/>
            <a:ext cx="1255713"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6" name="Line 18"/>
          <p:cNvSpPr>
            <a:spLocks noChangeShapeType="1"/>
          </p:cNvSpPr>
          <p:nvPr/>
        </p:nvSpPr>
        <p:spPr bwMode="auto">
          <a:xfrm flipV="1">
            <a:off x="7270772" y="2719388"/>
            <a:ext cx="138112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7" name="Line 19"/>
          <p:cNvSpPr>
            <a:spLocks noChangeShapeType="1"/>
          </p:cNvSpPr>
          <p:nvPr/>
        </p:nvSpPr>
        <p:spPr bwMode="auto">
          <a:xfrm>
            <a:off x="7270751" y="2843213"/>
            <a:ext cx="1490663"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8" name="Line 20"/>
          <p:cNvSpPr>
            <a:spLocks noChangeShapeType="1"/>
          </p:cNvSpPr>
          <p:nvPr/>
        </p:nvSpPr>
        <p:spPr bwMode="auto">
          <a:xfrm>
            <a:off x="6094435" y="222408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9" name="Line 21"/>
          <p:cNvSpPr>
            <a:spLocks noChangeShapeType="1"/>
          </p:cNvSpPr>
          <p:nvPr/>
        </p:nvSpPr>
        <p:spPr bwMode="auto">
          <a:xfrm>
            <a:off x="6094435" y="234791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0" name="Line 22"/>
          <p:cNvSpPr>
            <a:spLocks noChangeShapeType="1"/>
          </p:cNvSpPr>
          <p:nvPr/>
        </p:nvSpPr>
        <p:spPr bwMode="auto">
          <a:xfrm>
            <a:off x="6094435" y="247173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1" name="Line 23"/>
          <p:cNvSpPr>
            <a:spLocks noChangeShapeType="1"/>
          </p:cNvSpPr>
          <p:nvPr/>
        </p:nvSpPr>
        <p:spPr bwMode="auto">
          <a:xfrm>
            <a:off x="6094435" y="259556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2" name="Line 24"/>
          <p:cNvSpPr>
            <a:spLocks noChangeShapeType="1"/>
          </p:cNvSpPr>
          <p:nvPr/>
        </p:nvSpPr>
        <p:spPr bwMode="auto">
          <a:xfrm>
            <a:off x="6094435" y="271938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3" name="Line 25"/>
          <p:cNvSpPr>
            <a:spLocks noChangeShapeType="1"/>
          </p:cNvSpPr>
          <p:nvPr/>
        </p:nvSpPr>
        <p:spPr bwMode="auto">
          <a:xfrm>
            <a:off x="6094435" y="284321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4" name="Line 26"/>
          <p:cNvSpPr>
            <a:spLocks noChangeShapeType="1"/>
          </p:cNvSpPr>
          <p:nvPr/>
        </p:nvSpPr>
        <p:spPr bwMode="auto">
          <a:xfrm flipV="1">
            <a:off x="5765802" y="2224089"/>
            <a:ext cx="314325" cy="37147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5" name="Line 27"/>
          <p:cNvSpPr>
            <a:spLocks noChangeShapeType="1"/>
          </p:cNvSpPr>
          <p:nvPr/>
        </p:nvSpPr>
        <p:spPr bwMode="auto">
          <a:xfrm flipV="1">
            <a:off x="5781675" y="2362201"/>
            <a:ext cx="298450" cy="233363"/>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6" name="Line 28"/>
          <p:cNvSpPr>
            <a:spLocks noChangeShapeType="1"/>
          </p:cNvSpPr>
          <p:nvPr/>
        </p:nvSpPr>
        <p:spPr bwMode="auto">
          <a:xfrm flipV="1">
            <a:off x="5749925" y="2471760"/>
            <a:ext cx="330200" cy="12382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7" name="Line 29"/>
          <p:cNvSpPr>
            <a:spLocks noChangeShapeType="1"/>
          </p:cNvSpPr>
          <p:nvPr/>
        </p:nvSpPr>
        <p:spPr bwMode="auto">
          <a:xfrm>
            <a:off x="5749925" y="2595563"/>
            <a:ext cx="330200"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8" name="Line 30"/>
          <p:cNvSpPr>
            <a:spLocks noChangeShapeType="1"/>
          </p:cNvSpPr>
          <p:nvPr/>
        </p:nvSpPr>
        <p:spPr bwMode="auto">
          <a:xfrm>
            <a:off x="5749925" y="2595585"/>
            <a:ext cx="330200" cy="12382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9" name="Line 31"/>
          <p:cNvSpPr>
            <a:spLocks noChangeShapeType="1"/>
          </p:cNvSpPr>
          <p:nvPr/>
        </p:nvSpPr>
        <p:spPr bwMode="auto">
          <a:xfrm>
            <a:off x="5749925" y="2595564"/>
            <a:ext cx="344488" cy="24765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0" name="Text Box 32"/>
          <p:cNvSpPr txBox="1">
            <a:spLocks noChangeArrowheads="1"/>
          </p:cNvSpPr>
          <p:nvPr/>
        </p:nvSpPr>
        <p:spPr bwMode="auto">
          <a:xfrm>
            <a:off x="4041775" y="1544638"/>
            <a:ext cx="1144588"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MS1</a:t>
            </a:r>
          </a:p>
        </p:txBody>
      </p:sp>
      <p:sp>
        <p:nvSpPr>
          <p:cNvPr id="503841" name="Text Box 33"/>
          <p:cNvSpPr txBox="1">
            <a:spLocks noChangeArrowheads="1"/>
          </p:cNvSpPr>
          <p:nvPr/>
        </p:nvSpPr>
        <p:spPr bwMode="auto">
          <a:xfrm>
            <a:off x="7712075" y="1544638"/>
            <a:ext cx="1144588"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MS2</a:t>
            </a:r>
          </a:p>
        </p:txBody>
      </p:sp>
      <p:sp>
        <p:nvSpPr>
          <p:cNvPr id="503842" name="Text Box 34"/>
          <p:cNvSpPr txBox="1">
            <a:spLocks noChangeArrowheads="1"/>
          </p:cNvSpPr>
          <p:nvPr/>
        </p:nvSpPr>
        <p:spPr bwMode="auto">
          <a:xfrm>
            <a:off x="5876925" y="1544638"/>
            <a:ext cx="1003300"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CID</a:t>
            </a:r>
          </a:p>
        </p:txBody>
      </p:sp>
      <p:sp>
        <p:nvSpPr>
          <p:cNvPr id="503843" name="Rectangle 35"/>
          <p:cNvSpPr>
            <a:spLocks noChangeArrowheads="1"/>
          </p:cNvSpPr>
          <p:nvPr/>
        </p:nvSpPr>
        <p:spPr bwMode="auto">
          <a:xfrm>
            <a:off x="7491414" y="3121025"/>
            <a:ext cx="1906587" cy="1231900"/>
          </a:xfrm>
          <a:prstGeom prst="rect">
            <a:avLst/>
          </a:prstGeom>
          <a:solidFill>
            <a:schemeClr val="tx1"/>
          </a:solidFill>
          <a:ln w="571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4" name="Rectangle 36"/>
          <p:cNvSpPr>
            <a:spLocks noChangeArrowheads="1"/>
          </p:cNvSpPr>
          <p:nvPr/>
        </p:nvSpPr>
        <p:spPr bwMode="auto">
          <a:xfrm>
            <a:off x="7067572" y="4422777"/>
            <a:ext cx="2824163" cy="542925"/>
          </a:xfrm>
          <a:prstGeom prst="rect">
            <a:avLst/>
          </a:prstGeom>
          <a:solidFill>
            <a:schemeClr val="tx1"/>
          </a:solidFill>
          <a:ln w="9525">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i="1" dirty="0">
                <a:solidFill>
                  <a:srgbClr val="000000"/>
                </a:solidFill>
                <a:latin typeface="Arial" charset="0"/>
              </a:rPr>
              <a:t>from</a:t>
            </a:r>
            <a:r>
              <a:rPr lang="en-US" sz="2400" b="1" dirty="0">
                <a:solidFill>
                  <a:srgbClr val="000000"/>
                </a:solidFill>
                <a:latin typeface="Arial" charset="0"/>
              </a:rPr>
              <a:t> CID+MS2</a:t>
            </a:r>
            <a:endParaRPr lang="en-US" sz="2400" dirty="0">
              <a:solidFill>
                <a:srgbClr val="000000"/>
              </a:solidFill>
              <a:latin typeface="Arial" charset="0"/>
            </a:endParaRPr>
          </a:p>
        </p:txBody>
      </p:sp>
      <p:pic>
        <p:nvPicPr>
          <p:cNvPr id="503845" name="Picture 37"/>
          <p:cNvPicPr>
            <a:picLocks noChangeAspect="1" noChangeArrowheads="1"/>
          </p:cNvPicPr>
          <p:nvPr/>
        </p:nvPicPr>
        <p:blipFill>
          <a:blip r:embed="rId2" cstate="print"/>
          <a:srcRect/>
          <a:stretch>
            <a:fillRect/>
          </a:stretch>
        </p:blipFill>
        <p:spPr bwMode="auto">
          <a:xfrm>
            <a:off x="7561264" y="3194072"/>
            <a:ext cx="1765300" cy="1166813"/>
          </a:xfrm>
          <a:prstGeom prst="rect">
            <a:avLst/>
          </a:prstGeom>
          <a:noFill/>
          <a:ln w="9525">
            <a:noFill/>
            <a:miter lim="800000"/>
            <a:headEnd/>
            <a:tailEnd/>
          </a:ln>
          <a:effectLst/>
        </p:spPr>
      </p:pic>
      <p:sp>
        <p:nvSpPr>
          <p:cNvPr id="503846" name="Rectangle 38"/>
          <p:cNvSpPr>
            <a:spLocks noChangeArrowheads="1"/>
          </p:cNvSpPr>
          <p:nvPr/>
        </p:nvSpPr>
        <p:spPr bwMode="auto">
          <a:xfrm>
            <a:off x="3325813" y="3182940"/>
            <a:ext cx="1695450" cy="1239837"/>
          </a:xfrm>
          <a:prstGeom prst="rect">
            <a:avLst/>
          </a:prstGeom>
          <a:solidFill>
            <a:schemeClr val="tx1"/>
          </a:solidFill>
          <a:ln w="571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7" name="Rectangle 39"/>
          <p:cNvSpPr>
            <a:spLocks noChangeArrowheads="1"/>
          </p:cNvSpPr>
          <p:nvPr/>
        </p:nvSpPr>
        <p:spPr bwMode="auto">
          <a:xfrm>
            <a:off x="3114676" y="4486297"/>
            <a:ext cx="2054225" cy="525463"/>
          </a:xfrm>
          <a:prstGeom prst="rect">
            <a:avLst/>
          </a:prstGeom>
          <a:solidFill>
            <a:schemeClr val="tx1"/>
          </a:solidFill>
          <a:ln w="9525">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i="1" dirty="0">
                <a:solidFill>
                  <a:srgbClr val="000000"/>
                </a:solidFill>
                <a:latin typeface="Arial" charset="0"/>
              </a:rPr>
              <a:t>from</a:t>
            </a:r>
            <a:r>
              <a:rPr lang="en-US" sz="2400" b="1" dirty="0">
                <a:solidFill>
                  <a:srgbClr val="000000"/>
                </a:solidFill>
                <a:latin typeface="Arial" charset="0"/>
              </a:rPr>
              <a:t> MS1</a:t>
            </a:r>
            <a:endParaRPr lang="en-US" sz="2400" dirty="0">
              <a:solidFill>
                <a:srgbClr val="000000"/>
              </a:solidFill>
              <a:latin typeface="Arial" charset="0"/>
            </a:endParaRPr>
          </a:p>
        </p:txBody>
      </p:sp>
      <p:grpSp>
        <p:nvGrpSpPr>
          <p:cNvPr id="503848" name="Group 40"/>
          <p:cNvGrpSpPr>
            <a:grpSpLocks/>
          </p:cNvGrpSpPr>
          <p:nvPr/>
        </p:nvGrpSpPr>
        <p:grpSpPr bwMode="auto">
          <a:xfrm>
            <a:off x="3397272" y="3308350"/>
            <a:ext cx="1554163" cy="990600"/>
            <a:chOff x="1344" y="2448"/>
            <a:chExt cx="884" cy="666"/>
          </a:xfrm>
        </p:grpSpPr>
        <p:sp>
          <p:nvSpPr>
            <p:cNvPr id="503849" name="Rectangle 41"/>
            <p:cNvSpPr>
              <a:spLocks noChangeArrowheads="1"/>
            </p:cNvSpPr>
            <p:nvPr/>
          </p:nvSpPr>
          <p:spPr bwMode="auto">
            <a:xfrm>
              <a:off x="1344" y="2448"/>
              <a:ext cx="884" cy="666"/>
            </a:xfrm>
            <a:prstGeom prst="rect">
              <a:avLst/>
            </a:prstGeom>
            <a:solidFill>
              <a:srgbClr val="000000"/>
            </a:solidFill>
            <a:ln w="9525">
              <a:no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0" name="Line 42"/>
            <p:cNvSpPr>
              <a:spLocks noChangeShapeType="1"/>
            </p:cNvSpPr>
            <p:nvPr/>
          </p:nvSpPr>
          <p:spPr bwMode="auto">
            <a:xfrm flipV="1">
              <a:off x="1520"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1" name="Line 43"/>
            <p:cNvSpPr>
              <a:spLocks noChangeShapeType="1"/>
            </p:cNvSpPr>
            <p:nvPr/>
          </p:nvSpPr>
          <p:spPr bwMode="auto">
            <a:xfrm flipV="1">
              <a:off x="1614"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2" name="Line 44"/>
            <p:cNvSpPr>
              <a:spLocks noChangeShapeType="1"/>
            </p:cNvSpPr>
            <p:nvPr/>
          </p:nvSpPr>
          <p:spPr bwMode="auto">
            <a:xfrm flipV="1">
              <a:off x="1706"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3" name="Line 45"/>
            <p:cNvSpPr>
              <a:spLocks noChangeShapeType="1"/>
            </p:cNvSpPr>
            <p:nvPr/>
          </p:nvSpPr>
          <p:spPr bwMode="auto">
            <a:xfrm flipV="1">
              <a:off x="1799"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4" name="Line 46"/>
            <p:cNvSpPr>
              <a:spLocks noChangeShapeType="1"/>
            </p:cNvSpPr>
            <p:nvPr/>
          </p:nvSpPr>
          <p:spPr bwMode="auto">
            <a:xfrm flipV="1">
              <a:off x="1892"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5" name="Line 47"/>
            <p:cNvSpPr>
              <a:spLocks noChangeShapeType="1"/>
            </p:cNvSpPr>
            <p:nvPr/>
          </p:nvSpPr>
          <p:spPr bwMode="auto">
            <a:xfrm flipV="1">
              <a:off x="1985"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6" name="Line 48"/>
            <p:cNvSpPr>
              <a:spLocks noChangeShapeType="1"/>
            </p:cNvSpPr>
            <p:nvPr/>
          </p:nvSpPr>
          <p:spPr bwMode="auto">
            <a:xfrm flipV="1">
              <a:off x="2078"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7" name="Line 49"/>
            <p:cNvSpPr>
              <a:spLocks noChangeShapeType="1"/>
            </p:cNvSpPr>
            <p:nvPr/>
          </p:nvSpPr>
          <p:spPr bwMode="auto">
            <a:xfrm flipV="1">
              <a:off x="2171"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8" name="Rectangle 50"/>
            <p:cNvSpPr>
              <a:spLocks noChangeArrowheads="1"/>
            </p:cNvSpPr>
            <p:nvPr/>
          </p:nvSpPr>
          <p:spPr bwMode="auto">
            <a:xfrm>
              <a:off x="1522"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400</a:t>
              </a:r>
              <a:endParaRPr lang="en-US" sz="2400" dirty="0">
                <a:solidFill>
                  <a:srgbClr val="FFFFFF"/>
                </a:solidFill>
                <a:latin typeface="Arial" charset="0"/>
              </a:endParaRPr>
            </a:p>
          </p:txBody>
        </p:sp>
        <p:sp>
          <p:nvSpPr>
            <p:cNvPr id="503859" name="Rectangle 51"/>
            <p:cNvSpPr>
              <a:spLocks noChangeArrowheads="1"/>
            </p:cNvSpPr>
            <p:nvPr/>
          </p:nvSpPr>
          <p:spPr bwMode="auto">
            <a:xfrm>
              <a:off x="1617"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600</a:t>
              </a:r>
              <a:endParaRPr lang="en-US" sz="2400" dirty="0">
                <a:solidFill>
                  <a:srgbClr val="FFFFFF"/>
                </a:solidFill>
                <a:latin typeface="Arial" charset="0"/>
              </a:endParaRPr>
            </a:p>
          </p:txBody>
        </p:sp>
        <p:sp>
          <p:nvSpPr>
            <p:cNvPr id="503860" name="Rectangle 52"/>
            <p:cNvSpPr>
              <a:spLocks noChangeArrowheads="1"/>
            </p:cNvSpPr>
            <p:nvPr/>
          </p:nvSpPr>
          <p:spPr bwMode="auto">
            <a:xfrm>
              <a:off x="1707"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800</a:t>
              </a:r>
              <a:endParaRPr lang="en-US" sz="2400" dirty="0">
                <a:solidFill>
                  <a:srgbClr val="FFFFFF"/>
                </a:solidFill>
                <a:latin typeface="Arial" charset="0"/>
              </a:endParaRPr>
            </a:p>
          </p:txBody>
        </p:sp>
        <p:sp>
          <p:nvSpPr>
            <p:cNvPr id="503861" name="Rectangle 53"/>
            <p:cNvSpPr>
              <a:spLocks noChangeArrowheads="1"/>
            </p:cNvSpPr>
            <p:nvPr/>
          </p:nvSpPr>
          <p:spPr bwMode="auto">
            <a:xfrm>
              <a:off x="1753"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1000</a:t>
              </a:r>
              <a:endParaRPr lang="en-US" sz="2400" dirty="0">
                <a:solidFill>
                  <a:srgbClr val="FFFFFF"/>
                </a:solidFill>
                <a:latin typeface="Arial" charset="0"/>
              </a:endParaRPr>
            </a:p>
          </p:txBody>
        </p:sp>
        <p:sp>
          <p:nvSpPr>
            <p:cNvPr id="503862" name="Rectangle 54"/>
            <p:cNvSpPr>
              <a:spLocks noChangeArrowheads="1"/>
            </p:cNvSpPr>
            <p:nvPr/>
          </p:nvSpPr>
          <p:spPr bwMode="auto">
            <a:xfrm>
              <a:off x="1849"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1200</a:t>
              </a:r>
              <a:endParaRPr lang="en-US" sz="2400" dirty="0">
                <a:solidFill>
                  <a:srgbClr val="FFFFFF"/>
                </a:solidFill>
                <a:latin typeface="Arial" charset="0"/>
              </a:endParaRPr>
            </a:p>
          </p:txBody>
        </p:sp>
        <p:sp>
          <p:nvSpPr>
            <p:cNvPr id="503863" name="Rectangle 55"/>
            <p:cNvSpPr>
              <a:spLocks noChangeArrowheads="1"/>
            </p:cNvSpPr>
            <p:nvPr/>
          </p:nvSpPr>
          <p:spPr bwMode="auto">
            <a:xfrm>
              <a:off x="1940"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1400</a:t>
              </a:r>
              <a:endParaRPr lang="en-US" sz="2400" dirty="0">
                <a:solidFill>
                  <a:srgbClr val="FFFFFF"/>
                </a:solidFill>
                <a:latin typeface="Arial" charset="0"/>
              </a:endParaRPr>
            </a:p>
          </p:txBody>
        </p:sp>
        <p:sp>
          <p:nvSpPr>
            <p:cNvPr id="503864" name="Rectangle 56"/>
            <p:cNvSpPr>
              <a:spLocks noChangeArrowheads="1"/>
            </p:cNvSpPr>
            <p:nvPr/>
          </p:nvSpPr>
          <p:spPr bwMode="auto">
            <a:xfrm>
              <a:off x="2034"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1600</a:t>
              </a:r>
              <a:endParaRPr lang="en-US" sz="2400" dirty="0">
                <a:solidFill>
                  <a:srgbClr val="FFFFFF"/>
                </a:solidFill>
                <a:latin typeface="Arial" charset="0"/>
              </a:endParaRPr>
            </a:p>
          </p:txBody>
        </p:sp>
        <p:sp>
          <p:nvSpPr>
            <p:cNvPr id="503865" name="Rectangle 57"/>
            <p:cNvSpPr>
              <a:spLocks noChangeArrowheads="1"/>
            </p:cNvSpPr>
            <p:nvPr/>
          </p:nvSpPr>
          <p:spPr bwMode="auto">
            <a:xfrm>
              <a:off x="2127"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1800</a:t>
              </a:r>
              <a:endParaRPr lang="en-US" sz="2400" dirty="0">
                <a:solidFill>
                  <a:srgbClr val="FFFFFF"/>
                </a:solidFill>
                <a:latin typeface="Arial" charset="0"/>
              </a:endParaRPr>
            </a:p>
          </p:txBody>
        </p:sp>
        <p:sp>
          <p:nvSpPr>
            <p:cNvPr id="503866" name="Rectangle 58"/>
            <p:cNvSpPr>
              <a:spLocks noChangeArrowheads="1"/>
            </p:cNvSpPr>
            <p:nvPr/>
          </p:nvSpPr>
          <p:spPr bwMode="auto">
            <a:xfrm>
              <a:off x="1824" y="2983"/>
              <a:ext cx="58" cy="52"/>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500" dirty="0">
                  <a:solidFill>
                    <a:srgbClr val="FFFFFF"/>
                  </a:solidFill>
                  <a:latin typeface="Arial" charset="0"/>
                </a:rPr>
                <a:t>m/z</a:t>
              </a:r>
              <a:endParaRPr lang="en-US" sz="2400" dirty="0">
                <a:solidFill>
                  <a:srgbClr val="FFFFFF"/>
                </a:solidFill>
                <a:latin typeface="Arial" charset="0"/>
              </a:endParaRPr>
            </a:p>
          </p:txBody>
        </p:sp>
        <p:sp>
          <p:nvSpPr>
            <p:cNvPr id="503867" name="Line 59"/>
            <p:cNvSpPr>
              <a:spLocks noChangeShapeType="1"/>
            </p:cNvSpPr>
            <p:nvPr/>
          </p:nvSpPr>
          <p:spPr bwMode="auto">
            <a:xfrm>
              <a:off x="1501" y="2953"/>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68" name="Line 60"/>
            <p:cNvSpPr>
              <a:spLocks noChangeShapeType="1"/>
            </p:cNvSpPr>
            <p:nvPr/>
          </p:nvSpPr>
          <p:spPr bwMode="auto">
            <a:xfrm>
              <a:off x="1501" y="2876"/>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69" name="Line 61"/>
            <p:cNvSpPr>
              <a:spLocks noChangeShapeType="1"/>
            </p:cNvSpPr>
            <p:nvPr/>
          </p:nvSpPr>
          <p:spPr bwMode="auto">
            <a:xfrm>
              <a:off x="1501" y="2799"/>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0" name="Line 62"/>
            <p:cNvSpPr>
              <a:spLocks noChangeShapeType="1"/>
            </p:cNvSpPr>
            <p:nvPr/>
          </p:nvSpPr>
          <p:spPr bwMode="auto">
            <a:xfrm>
              <a:off x="1501" y="2723"/>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1" name="Line 63"/>
            <p:cNvSpPr>
              <a:spLocks noChangeShapeType="1"/>
            </p:cNvSpPr>
            <p:nvPr/>
          </p:nvSpPr>
          <p:spPr bwMode="auto">
            <a:xfrm>
              <a:off x="1501" y="2646"/>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2" name="Line 64"/>
            <p:cNvSpPr>
              <a:spLocks noChangeShapeType="1"/>
            </p:cNvSpPr>
            <p:nvPr/>
          </p:nvSpPr>
          <p:spPr bwMode="auto">
            <a:xfrm>
              <a:off x="1501" y="2569"/>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3" name="Rectangle 65"/>
            <p:cNvSpPr>
              <a:spLocks noChangeArrowheads="1"/>
            </p:cNvSpPr>
            <p:nvPr/>
          </p:nvSpPr>
          <p:spPr bwMode="auto">
            <a:xfrm>
              <a:off x="1472" y="2942"/>
              <a:ext cx="12"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0</a:t>
              </a:r>
              <a:endParaRPr lang="en-US" sz="2400" dirty="0">
                <a:solidFill>
                  <a:srgbClr val="FFFFFF"/>
                </a:solidFill>
                <a:latin typeface="Arial" charset="0"/>
              </a:endParaRPr>
            </a:p>
          </p:txBody>
        </p:sp>
        <p:sp>
          <p:nvSpPr>
            <p:cNvPr id="503874" name="Rectangle 66"/>
            <p:cNvSpPr>
              <a:spLocks noChangeArrowheads="1"/>
            </p:cNvSpPr>
            <p:nvPr/>
          </p:nvSpPr>
          <p:spPr bwMode="auto">
            <a:xfrm>
              <a:off x="1460" y="2865"/>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20</a:t>
              </a:r>
              <a:endParaRPr lang="en-US" sz="2400" dirty="0">
                <a:solidFill>
                  <a:srgbClr val="FFFFFF"/>
                </a:solidFill>
                <a:latin typeface="Arial" charset="0"/>
              </a:endParaRPr>
            </a:p>
          </p:txBody>
        </p:sp>
        <p:sp>
          <p:nvSpPr>
            <p:cNvPr id="503875" name="Rectangle 67"/>
            <p:cNvSpPr>
              <a:spLocks noChangeArrowheads="1"/>
            </p:cNvSpPr>
            <p:nvPr/>
          </p:nvSpPr>
          <p:spPr bwMode="auto">
            <a:xfrm>
              <a:off x="1460" y="2788"/>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40</a:t>
              </a:r>
              <a:endParaRPr lang="en-US" sz="2400" dirty="0">
                <a:solidFill>
                  <a:srgbClr val="FFFFFF"/>
                </a:solidFill>
                <a:latin typeface="Arial" charset="0"/>
              </a:endParaRPr>
            </a:p>
          </p:txBody>
        </p:sp>
        <p:sp>
          <p:nvSpPr>
            <p:cNvPr id="503876" name="Rectangle 68"/>
            <p:cNvSpPr>
              <a:spLocks noChangeArrowheads="1"/>
            </p:cNvSpPr>
            <p:nvPr/>
          </p:nvSpPr>
          <p:spPr bwMode="auto">
            <a:xfrm>
              <a:off x="1460" y="2712"/>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60</a:t>
              </a:r>
              <a:endParaRPr lang="en-US" sz="2400" dirty="0">
                <a:solidFill>
                  <a:srgbClr val="FFFFFF"/>
                </a:solidFill>
                <a:latin typeface="Arial" charset="0"/>
              </a:endParaRPr>
            </a:p>
          </p:txBody>
        </p:sp>
        <p:sp>
          <p:nvSpPr>
            <p:cNvPr id="503877" name="Rectangle 69"/>
            <p:cNvSpPr>
              <a:spLocks noChangeArrowheads="1"/>
            </p:cNvSpPr>
            <p:nvPr/>
          </p:nvSpPr>
          <p:spPr bwMode="auto">
            <a:xfrm>
              <a:off x="1460" y="2635"/>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80</a:t>
              </a:r>
              <a:endParaRPr lang="en-US" sz="2400" dirty="0">
                <a:solidFill>
                  <a:srgbClr val="FFFFFF"/>
                </a:solidFill>
                <a:latin typeface="Arial" charset="0"/>
              </a:endParaRPr>
            </a:p>
          </p:txBody>
        </p:sp>
        <p:sp>
          <p:nvSpPr>
            <p:cNvPr id="503878" name="Rectangle 70"/>
            <p:cNvSpPr>
              <a:spLocks noChangeArrowheads="1"/>
            </p:cNvSpPr>
            <p:nvPr/>
          </p:nvSpPr>
          <p:spPr bwMode="auto">
            <a:xfrm>
              <a:off x="1470" y="2558"/>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100</a:t>
              </a:r>
              <a:endParaRPr lang="en-US" sz="2400" dirty="0">
                <a:solidFill>
                  <a:srgbClr val="FFFFFF"/>
                </a:solidFill>
                <a:latin typeface="Arial" charset="0"/>
              </a:endParaRPr>
            </a:p>
          </p:txBody>
        </p:sp>
        <p:sp>
          <p:nvSpPr>
            <p:cNvPr id="503879" name="Rectangle 71"/>
            <p:cNvSpPr>
              <a:spLocks noChangeArrowheads="1"/>
            </p:cNvSpPr>
            <p:nvPr/>
          </p:nvSpPr>
          <p:spPr bwMode="auto">
            <a:xfrm rot="16200000">
              <a:off x="1265" y="2737"/>
              <a:ext cx="380" cy="44"/>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500" dirty="0">
                  <a:solidFill>
                    <a:srgbClr val="FFFFFF"/>
                  </a:solidFill>
                  <a:latin typeface="Arial" charset="0"/>
                </a:rPr>
                <a:t>Relative Abundance</a:t>
              </a:r>
              <a:endParaRPr lang="en-US" sz="2400" dirty="0">
                <a:solidFill>
                  <a:srgbClr val="FFFFFF"/>
                </a:solidFill>
                <a:latin typeface="Arial" charset="0"/>
              </a:endParaRPr>
            </a:p>
          </p:txBody>
        </p:sp>
        <p:sp>
          <p:nvSpPr>
            <p:cNvPr id="503880" name="Rectangle 72"/>
            <p:cNvSpPr>
              <a:spLocks noChangeArrowheads="1"/>
            </p:cNvSpPr>
            <p:nvPr/>
          </p:nvSpPr>
          <p:spPr bwMode="auto">
            <a:xfrm>
              <a:off x="151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1" name="Rectangle 73"/>
            <p:cNvSpPr>
              <a:spLocks noChangeArrowheads="1"/>
            </p:cNvSpPr>
            <p:nvPr/>
          </p:nvSpPr>
          <p:spPr bwMode="auto">
            <a:xfrm>
              <a:off x="151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2" name="Rectangle 74"/>
            <p:cNvSpPr>
              <a:spLocks noChangeArrowheads="1"/>
            </p:cNvSpPr>
            <p:nvPr/>
          </p:nvSpPr>
          <p:spPr bwMode="auto">
            <a:xfrm>
              <a:off x="151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3" name="Rectangle 75"/>
            <p:cNvSpPr>
              <a:spLocks noChangeArrowheads="1"/>
            </p:cNvSpPr>
            <p:nvPr/>
          </p:nvSpPr>
          <p:spPr bwMode="auto">
            <a:xfrm>
              <a:off x="151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4" name="Rectangle 76"/>
            <p:cNvSpPr>
              <a:spLocks noChangeArrowheads="1"/>
            </p:cNvSpPr>
            <p:nvPr/>
          </p:nvSpPr>
          <p:spPr bwMode="auto">
            <a:xfrm>
              <a:off x="1516"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5" name="Rectangle 77"/>
            <p:cNvSpPr>
              <a:spLocks noChangeArrowheads="1"/>
            </p:cNvSpPr>
            <p:nvPr/>
          </p:nvSpPr>
          <p:spPr bwMode="auto">
            <a:xfrm>
              <a:off x="1516"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6" name="Rectangle 78"/>
            <p:cNvSpPr>
              <a:spLocks noChangeArrowheads="1"/>
            </p:cNvSpPr>
            <p:nvPr/>
          </p:nvSpPr>
          <p:spPr bwMode="auto">
            <a:xfrm>
              <a:off x="151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7" name="Rectangle 79"/>
            <p:cNvSpPr>
              <a:spLocks noChangeArrowheads="1"/>
            </p:cNvSpPr>
            <p:nvPr/>
          </p:nvSpPr>
          <p:spPr bwMode="auto">
            <a:xfrm>
              <a:off x="151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8" name="Rectangle 80"/>
            <p:cNvSpPr>
              <a:spLocks noChangeArrowheads="1"/>
            </p:cNvSpPr>
            <p:nvPr/>
          </p:nvSpPr>
          <p:spPr bwMode="auto">
            <a:xfrm>
              <a:off x="1518"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9" name="Rectangle 81"/>
            <p:cNvSpPr>
              <a:spLocks noChangeArrowheads="1"/>
            </p:cNvSpPr>
            <p:nvPr/>
          </p:nvSpPr>
          <p:spPr bwMode="auto">
            <a:xfrm>
              <a:off x="151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0" name="Rectangle 82"/>
            <p:cNvSpPr>
              <a:spLocks noChangeArrowheads="1"/>
            </p:cNvSpPr>
            <p:nvPr/>
          </p:nvSpPr>
          <p:spPr bwMode="auto">
            <a:xfrm>
              <a:off x="1519"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1" name="Rectangle 83"/>
            <p:cNvSpPr>
              <a:spLocks noChangeArrowheads="1"/>
            </p:cNvSpPr>
            <p:nvPr/>
          </p:nvSpPr>
          <p:spPr bwMode="auto">
            <a:xfrm>
              <a:off x="1520"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2" name="Rectangle 84"/>
            <p:cNvSpPr>
              <a:spLocks noChangeArrowheads="1"/>
            </p:cNvSpPr>
            <p:nvPr/>
          </p:nvSpPr>
          <p:spPr bwMode="auto">
            <a:xfrm>
              <a:off x="152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3" name="Rectangle 85"/>
            <p:cNvSpPr>
              <a:spLocks noChangeArrowheads="1"/>
            </p:cNvSpPr>
            <p:nvPr/>
          </p:nvSpPr>
          <p:spPr bwMode="auto">
            <a:xfrm>
              <a:off x="1523"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4" name="Rectangle 86"/>
            <p:cNvSpPr>
              <a:spLocks noChangeArrowheads="1"/>
            </p:cNvSpPr>
            <p:nvPr/>
          </p:nvSpPr>
          <p:spPr bwMode="auto">
            <a:xfrm>
              <a:off x="1523" y="2949"/>
              <a:ext cx="1" cy="1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5" name="Rectangle 87"/>
            <p:cNvSpPr>
              <a:spLocks noChangeArrowheads="1"/>
            </p:cNvSpPr>
            <p:nvPr/>
          </p:nvSpPr>
          <p:spPr bwMode="auto">
            <a:xfrm>
              <a:off x="152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6" name="Freeform 88"/>
            <p:cNvSpPr>
              <a:spLocks/>
            </p:cNvSpPr>
            <p:nvPr/>
          </p:nvSpPr>
          <p:spPr bwMode="auto">
            <a:xfrm>
              <a:off x="1524" y="2965"/>
              <a:ext cx="1" cy="1"/>
            </a:xfrm>
            <a:custGeom>
              <a:avLst/>
              <a:gdLst/>
              <a:ahLst/>
              <a:cxnLst>
                <a:cxn ang="0">
                  <a:pos x="0" y="0"/>
                </a:cxn>
                <a:cxn ang="0">
                  <a:pos x="3" y="0"/>
                </a:cxn>
                <a:cxn ang="0">
                  <a:pos x="0" y="0"/>
                </a:cxn>
              </a:cxnLst>
              <a:rect l="0" t="0" r="r" b="b"/>
              <a:pathLst>
                <a:path w="3">
                  <a:moveTo>
                    <a:pt x="0" y="0"/>
                  </a:moveTo>
                  <a:lnTo>
                    <a:pt x="3"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7" name="Rectangle 89"/>
            <p:cNvSpPr>
              <a:spLocks noChangeArrowheads="1"/>
            </p:cNvSpPr>
            <p:nvPr/>
          </p:nvSpPr>
          <p:spPr bwMode="auto">
            <a:xfrm>
              <a:off x="1524"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8" name="Rectangle 90"/>
            <p:cNvSpPr>
              <a:spLocks noChangeArrowheads="1"/>
            </p:cNvSpPr>
            <p:nvPr/>
          </p:nvSpPr>
          <p:spPr bwMode="auto">
            <a:xfrm>
              <a:off x="152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9" name="Rectangle 91"/>
            <p:cNvSpPr>
              <a:spLocks noChangeArrowheads="1"/>
            </p:cNvSpPr>
            <p:nvPr/>
          </p:nvSpPr>
          <p:spPr bwMode="auto">
            <a:xfrm>
              <a:off x="1527"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0" name="Rectangle 92"/>
            <p:cNvSpPr>
              <a:spLocks noChangeArrowheads="1"/>
            </p:cNvSpPr>
            <p:nvPr/>
          </p:nvSpPr>
          <p:spPr bwMode="auto">
            <a:xfrm>
              <a:off x="152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1" name="Rectangle 93"/>
            <p:cNvSpPr>
              <a:spLocks noChangeArrowheads="1"/>
            </p:cNvSpPr>
            <p:nvPr/>
          </p:nvSpPr>
          <p:spPr bwMode="auto">
            <a:xfrm>
              <a:off x="152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2" name="Rectangle 94"/>
            <p:cNvSpPr>
              <a:spLocks noChangeArrowheads="1"/>
            </p:cNvSpPr>
            <p:nvPr/>
          </p:nvSpPr>
          <p:spPr bwMode="auto">
            <a:xfrm>
              <a:off x="153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3" name="Rectangle 95"/>
            <p:cNvSpPr>
              <a:spLocks noChangeArrowheads="1"/>
            </p:cNvSpPr>
            <p:nvPr/>
          </p:nvSpPr>
          <p:spPr bwMode="auto">
            <a:xfrm>
              <a:off x="1531" y="2921"/>
              <a:ext cx="1" cy="4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4" name="Rectangle 96"/>
            <p:cNvSpPr>
              <a:spLocks noChangeArrowheads="1"/>
            </p:cNvSpPr>
            <p:nvPr/>
          </p:nvSpPr>
          <p:spPr bwMode="auto">
            <a:xfrm>
              <a:off x="1531"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5" name="Rectangle 97"/>
            <p:cNvSpPr>
              <a:spLocks noChangeArrowheads="1"/>
            </p:cNvSpPr>
            <p:nvPr/>
          </p:nvSpPr>
          <p:spPr bwMode="auto">
            <a:xfrm>
              <a:off x="153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6" name="Rectangle 98"/>
            <p:cNvSpPr>
              <a:spLocks noChangeArrowheads="1"/>
            </p:cNvSpPr>
            <p:nvPr/>
          </p:nvSpPr>
          <p:spPr bwMode="auto">
            <a:xfrm>
              <a:off x="153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7" name="Rectangle 99"/>
            <p:cNvSpPr>
              <a:spLocks noChangeArrowheads="1"/>
            </p:cNvSpPr>
            <p:nvPr/>
          </p:nvSpPr>
          <p:spPr bwMode="auto">
            <a:xfrm>
              <a:off x="1536"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8" name="Rectangle 100"/>
            <p:cNvSpPr>
              <a:spLocks noChangeArrowheads="1"/>
            </p:cNvSpPr>
            <p:nvPr/>
          </p:nvSpPr>
          <p:spPr bwMode="auto">
            <a:xfrm>
              <a:off x="153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9" name="Rectangle 101"/>
            <p:cNvSpPr>
              <a:spLocks noChangeArrowheads="1"/>
            </p:cNvSpPr>
            <p:nvPr/>
          </p:nvSpPr>
          <p:spPr bwMode="auto">
            <a:xfrm>
              <a:off x="153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0" name="Rectangle 102"/>
            <p:cNvSpPr>
              <a:spLocks noChangeArrowheads="1"/>
            </p:cNvSpPr>
            <p:nvPr/>
          </p:nvSpPr>
          <p:spPr bwMode="auto">
            <a:xfrm>
              <a:off x="1540"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1" name="Rectangle 103"/>
            <p:cNvSpPr>
              <a:spLocks noChangeArrowheads="1"/>
            </p:cNvSpPr>
            <p:nvPr/>
          </p:nvSpPr>
          <p:spPr bwMode="auto">
            <a:xfrm>
              <a:off x="154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2" name="Rectangle 104"/>
            <p:cNvSpPr>
              <a:spLocks noChangeArrowheads="1"/>
            </p:cNvSpPr>
            <p:nvPr/>
          </p:nvSpPr>
          <p:spPr bwMode="auto">
            <a:xfrm>
              <a:off x="154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3" name="Rectangle 105"/>
            <p:cNvSpPr>
              <a:spLocks noChangeArrowheads="1"/>
            </p:cNvSpPr>
            <p:nvPr/>
          </p:nvSpPr>
          <p:spPr bwMode="auto">
            <a:xfrm>
              <a:off x="1541" y="2954"/>
              <a:ext cx="1" cy="1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4" name="Rectangle 106"/>
            <p:cNvSpPr>
              <a:spLocks noChangeArrowheads="1"/>
            </p:cNvSpPr>
            <p:nvPr/>
          </p:nvSpPr>
          <p:spPr bwMode="auto">
            <a:xfrm>
              <a:off x="1542"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5" name="Rectangle 107"/>
            <p:cNvSpPr>
              <a:spLocks noChangeArrowheads="1"/>
            </p:cNvSpPr>
            <p:nvPr/>
          </p:nvSpPr>
          <p:spPr bwMode="auto">
            <a:xfrm>
              <a:off x="154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6" name="Rectangle 108"/>
            <p:cNvSpPr>
              <a:spLocks noChangeArrowheads="1"/>
            </p:cNvSpPr>
            <p:nvPr/>
          </p:nvSpPr>
          <p:spPr bwMode="auto">
            <a:xfrm>
              <a:off x="1544"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7" name="Rectangle 109"/>
            <p:cNvSpPr>
              <a:spLocks noChangeArrowheads="1"/>
            </p:cNvSpPr>
            <p:nvPr/>
          </p:nvSpPr>
          <p:spPr bwMode="auto">
            <a:xfrm>
              <a:off x="154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8" name="Rectangle 110"/>
            <p:cNvSpPr>
              <a:spLocks noChangeArrowheads="1"/>
            </p:cNvSpPr>
            <p:nvPr/>
          </p:nvSpPr>
          <p:spPr bwMode="auto">
            <a:xfrm>
              <a:off x="1545"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9" name="Rectangle 111"/>
            <p:cNvSpPr>
              <a:spLocks noChangeArrowheads="1"/>
            </p:cNvSpPr>
            <p:nvPr/>
          </p:nvSpPr>
          <p:spPr bwMode="auto">
            <a:xfrm>
              <a:off x="154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0" name="Rectangle 112"/>
            <p:cNvSpPr>
              <a:spLocks noChangeArrowheads="1"/>
            </p:cNvSpPr>
            <p:nvPr/>
          </p:nvSpPr>
          <p:spPr bwMode="auto">
            <a:xfrm>
              <a:off x="154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1" name="Freeform 113"/>
            <p:cNvSpPr>
              <a:spLocks/>
            </p:cNvSpPr>
            <p:nvPr/>
          </p:nvSpPr>
          <p:spPr bwMode="auto">
            <a:xfrm>
              <a:off x="1547"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2" name="Rectangle 114"/>
            <p:cNvSpPr>
              <a:spLocks noChangeArrowheads="1"/>
            </p:cNvSpPr>
            <p:nvPr/>
          </p:nvSpPr>
          <p:spPr bwMode="auto">
            <a:xfrm>
              <a:off x="154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3" name="Rectangle 115"/>
            <p:cNvSpPr>
              <a:spLocks noChangeArrowheads="1"/>
            </p:cNvSpPr>
            <p:nvPr/>
          </p:nvSpPr>
          <p:spPr bwMode="auto">
            <a:xfrm>
              <a:off x="154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4" name="Rectangle 116"/>
            <p:cNvSpPr>
              <a:spLocks noChangeArrowheads="1"/>
            </p:cNvSpPr>
            <p:nvPr/>
          </p:nvSpPr>
          <p:spPr bwMode="auto">
            <a:xfrm>
              <a:off x="1548"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5" name="Rectangle 117"/>
            <p:cNvSpPr>
              <a:spLocks noChangeArrowheads="1"/>
            </p:cNvSpPr>
            <p:nvPr/>
          </p:nvSpPr>
          <p:spPr bwMode="auto">
            <a:xfrm>
              <a:off x="1549" y="2929"/>
              <a:ext cx="1" cy="3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6" name="Rectangle 118"/>
            <p:cNvSpPr>
              <a:spLocks noChangeArrowheads="1"/>
            </p:cNvSpPr>
            <p:nvPr/>
          </p:nvSpPr>
          <p:spPr bwMode="auto">
            <a:xfrm>
              <a:off x="1550"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7" name="Freeform 119"/>
            <p:cNvSpPr>
              <a:spLocks/>
            </p:cNvSpPr>
            <p:nvPr/>
          </p:nvSpPr>
          <p:spPr bwMode="auto">
            <a:xfrm>
              <a:off x="1550"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8" name="Rectangle 120"/>
            <p:cNvSpPr>
              <a:spLocks noChangeArrowheads="1"/>
            </p:cNvSpPr>
            <p:nvPr/>
          </p:nvSpPr>
          <p:spPr bwMode="auto">
            <a:xfrm>
              <a:off x="1550"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9" name="Rectangle 121"/>
            <p:cNvSpPr>
              <a:spLocks noChangeArrowheads="1"/>
            </p:cNvSpPr>
            <p:nvPr/>
          </p:nvSpPr>
          <p:spPr bwMode="auto">
            <a:xfrm>
              <a:off x="1551"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0" name="Rectangle 122"/>
            <p:cNvSpPr>
              <a:spLocks noChangeArrowheads="1"/>
            </p:cNvSpPr>
            <p:nvPr/>
          </p:nvSpPr>
          <p:spPr bwMode="auto">
            <a:xfrm>
              <a:off x="155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1" name="Rectangle 123"/>
            <p:cNvSpPr>
              <a:spLocks noChangeArrowheads="1"/>
            </p:cNvSpPr>
            <p:nvPr/>
          </p:nvSpPr>
          <p:spPr bwMode="auto">
            <a:xfrm>
              <a:off x="1554"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2" name="Rectangle 124"/>
            <p:cNvSpPr>
              <a:spLocks noChangeArrowheads="1"/>
            </p:cNvSpPr>
            <p:nvPr/>
          </p:nvSpPr>
          <p:spPr bwMode="auto">
            <a:xfrm>
              <a:off x="155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3" name="Rectangle 125"/>
            <p:cNvSpPr>
              <a:spLocks noChangeArrowheads="1"/>
            </p:cNvSpPr>
            <p:nvPr/>
          </p:nvSpPr>
          <p:spPr bwMode="auto">
            <a:xfrm>
              <a:off x="155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4" name="Rectangle 126"/>
            <p:cNvSpPr>
              <a:spLocks noChangeArrowheads="1"/>
            </p:cNvSpPr>
            <p:nvPr/>
          </p:nvSpPr>
          <p:spPr bwMode="auto">
            <a:xfrm>
              <a:off x="155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5" name="Rectangle 127"/>
            <p:cNvSpPr>
              <a:spLocks noChangeArrowheads="1"/>
            </p:cNvSpPr>
            <p:nvPr/>
          </p:nvSpPr>
          <p:spPr bwMode="auto">
            <a:xfrm>
              <a:off x="155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6" name="Rectangle 128"/>
            <p:cNvSpPr>
              <a:spLocks noChangeArrowheads="1"/>
            </p:cNvSpPr>
            <p:nvPr/>
          </p:nvSpPr>
          <p:spPr bwMode="auto">
            <a:xfrm>
              <a:off x="155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7" name="Rectangle 129"/>
            <p:cNvSpPr>
              <a:spLocks noChangeArrowheads="1"/>
            </p:cNvSpPr>
            <p:nvPr/>
          </p:nvSpPr>
          <p:spPr bwMode="auto">
            <a:xfrm>
              <a:off x="1558"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8" name="Rectangle 130"/>
            <p:cNvSpPr>
              <a:spLocks noChangeArrowheads="1"/>
            </p:cNvSpPr>
            <p:nvPr/>
          </p:nvSpPr>
          <p:spPr bwMode="auto">
            <a:xfrm>
              <a:off x="1559"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9" name="Rectangle 131"/>
            <p:cNvSpPr>
              <a:spLocks noChangeArrowheads="1"/>
            </p:cNvSpPr>
            <p:nvPr/>
          </p:nvSpPr>
          <p:spPr bwMode="auto">
            <a:xfrm>
              <a:off x="155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0" name="Rectangle 132"/>
            <p:cNvSpPr>
              <a:spLocks noChangeArrowheads="1"/>
            </p:cNvSpPr>
            <p:nvPr/>
          </p:nvSpPr>
          <p:spPr bwMode="auto">
            <a:xfrm>
              <a:off x="156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1" name="Rectangle 133"/>
            <p:cNvSpPr>
              <a:spLocks noChangeArrowheads="1"/>
            </p:cNvSpPr>
            <p:nvPr/>
          </p:nvSpPr>
          <p:spPr bwMode="auto">
            <a:xfrm>
              <a:off x="1562"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2" name="Rectangle 134"/>
            <p:cNvSpPr>
              <a:spLocks noChangeArrowheads="1"/>
            </p:cNvSpPr>
            <p:nvPr/>
          </p:nvSpPr>
          <p:spPr bwMode="auto">
            <a:xfrm>
              <a:off x="156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3" name="Rectangle 135"/>
            <p:cNvSpPr>
              <a:spLocks noChangeArrowheads="1"/>
            </p:cNvSpPr>
            <p:nvPr/>
          </p:nvSpPr>
          <p:spPr bwMode="auto">
            <a:xfrm>
              <a:off x="1563"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4" name="Rectangle 136"/>
            <p:cNvSpPr>
              <a:spLocks noChangeArrowheads="1"/>
            </p:cNvSpPr>
            <p:nvPr/>
          </p:nvSpPr>
          <p:spPr bwMode="auto">
            <a:xfrm>
              <a:off x="156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5" name="Rectangle 137"/>
            <p:cNvSpPr>
              <a:spLocks noChangeArrowheads="1"/>
            </p:cNvSpPr>
            <p:nvPr/>
          </p:nvSpPr>
          <p:spPr bwMode="auto">
            <a:xfrm>
              <a:off x="1564"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6" name="Rectangle 138"/>
            <p:cNvSpPr>
              <a:spLocks noChangeArrowheads="1"/>
            </p:cNvSpPr>
            <p:nvPr/>
          </p:nvSpPr>
          <p:spPr bwMode="auto">
            <a:xfrm>
              <a:off x="156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7" name="Rectangle 139"/>
            <p:cNvSpPr>
              <a:spLocks noChangeArrowheads="1"/>
            </p:cNvSpPr>
            <p:nvPr/>
          </p:nvSpPr>
          <p:spPr bwMode="auto">
            <a:xfrm>
              <a:off x="1566"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8" name="Rectangle 140"/>
            <p:cNvSpPr>
              <a:spLocks noChangeArrowheads="1"/>
            </p:cNvSpPr>
            <p:nvPr/>
          </p:nvSpPr>
          <p:spPr bwMode="auto">
            <a:xfrm>
              <a:off x="156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9" name="Rectangle 141"/>
            <p:cNvSpPr>
              <a:spLocks noChangeArrowheads="1"/>
            </p:cNvSpPr>
            <p:nvPr/>
          </p:nvSpPr>
          <p:spPr bwMode="auto">
            <a:xfrm>
              <a:off x="156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0" name="Rectangle 142"/>
            <p:cNvSpPr>
              <a:spLocks noChangeArrowheads="1"/>
            </p:cNvSpPr>
            <p:nvPr/>
          </p:nvSpPr>
          <p:spPr bwMode="auto">
            <a:xfrm>
              <a:off x="156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1" name="Rectangle 143"/>
            <p:cNvSpPr>
              <a:spLocks noChangeArrowheads="1"/>
            </p:cNvSpPr>
            <p:nvPr/>
          </p:nvSpPr>
          <p:spPr bwMode="auto">
            <a:xfrm>
              <a:off x="156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2" name="Rectangle 144"/>
            <p:cNvSpPr>
              <a:spLocks noChangeArrowheads="1"/>
            </p:cNvSpPr>
            <p:nvPr/>
          </p:nvSpPr>
          <p:spPr bwMode="auto">
            <a:xfrm>
              <a:off x="1569"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3" name="Rectangle 145"/>
            <p:cNvSpPr>
              <a:spLocks noChangeArrowheads="1"/>
            </p:cNvSpPr>
            <p:nvPr/>
          </p:nvSpPr>
          <p:spPr bwMode="auto">
            <a:xfrm>
              <a:off x="157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4" name="Rectangle 146"/>
            <p:cNvSpPr>
              <a:spLocks noChangeArrowheads="1"/>
            </p:cNvSpPr>
            <p:nvPr/>
          </p:nvSpPr>
          <p:spPr bwMode="auto">
            <a:xfrm>
              <a:off x="1571"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5" name="Rectangle 147"/>
            <p:cNvSpPr>
              <a:spLocks noChangeArrowheads="1"/>
            </p:cNvSpPr>
            <p:nvPr/>
          </p:nvSpPr>
          <p:spPr bwMode="auto">
            <a:xfrm>
              <a:off x="1572" y="2955"/>
              <a:ext cx="1" cy="10"/>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6" name="Freeform 148"/>
            <p:cNvSpPr>
              <a:spLocks/>
            </p:cNvSpPr>
            <p:nvPr/>
          </p:nvSpPr>
          <p:spPr bwMode="auto">
            <a:xfrm>
              <a:off x="1572"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7" name="Rectangle 149"/>
            <p:cNvSpPr>
              <a:spLocks noChangeArrowheads="1"/>
            </p:cNvSpPr>
            <p:nvPr/>
          </p:nvSpPr>
          <p:spPr bwMode="auto">
            <a:xfrm>
              <a:off x="157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8" name="Rectangle 150"/>
            <p:cNvSpPr>
              <a:spLocks noChangeArrowheads="1"/>
            </p:cNvSpPr>
            <p:nvPr/>
          </p:nvSpPr>
          <p:spPr bwMode="auto">
            <a:xfrm>
              <a:off x="1575"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9" name="Rectangle 151"/>
            <p:cNvSpPr>
              <a:spLocks noChangeArrowheads="1"/>
            </p:cNvSpPr>
            <p:nvPr/>
          </p:nvSpPr>
          <p:spPr bwMode="auto">
            <a:xfrm>
              <a:off x="1576" y="2946"/>
              <a:ext cx="1" cy="1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0" name="Rectangle 152"/>
            <p:cNvSpPr>
              <a:spLocks noChangeArrowheads="1"/>
            </p:cNvSpPr>
            <p:nvPr/>
          </p:nvSpPr>
          <p:spPr bwMode="auto">
            <a:xfrm>
              <a:off x="157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1" name="Freeform 153"/>
            <p:cNvSpPr>
              <a:spLocks/>
            </p:cNvSpPr>
            <p:nvPr/>
          </p:nvSpPr>
          <p:spPr bwMode="auto">
            <a:xfrm>
              <a:off x="1576"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2" name="Rectangle 154"/>
            <p:cNvSpPr>
              <a:spLocks noChangeArrowheads="1"/>
            </p:cNvSpPr>
            <p:nvPr/>
          </p:nvSpPr>
          <p:spPr bwMode="auto">
            <a:xfrm>
              <a:off x="157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3" name="Rectangle 155"/>
            <p:cNvSpPr>
              <a:spLocks noChangeArrowheads="1"/>
            </p:cNvSpPr>
            <p:nvPr/>
          </p:nvSpPr>
          <p:spPr bwMode="auto">
            <a:xfrm>
              <a:off x="1579"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4" name="Rectangle 156"/>
            <p:cNvSpPr>
              <a:spLocks noChangeArrowheads="1"/>
            </p:cNvSpPr>
            <p:nvPr/>
          </p:nvSpPr>
          <p:spPr bwMode="auto">
            <a:xfrm>
              <a:off x="1579" y="2939"/>
              <a:ext cx="1" cy="2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5" name="Rectangle 157"/>
            <p:cNvSpPr>
              <a:spLocks noChangeArrowheads="1"/>
            </p:cNvSpPr>
            <p:nvPr/>
          </p:nvSpPr>
          <p:spPr bwMode="auto">
            <a:xfrm>
              <a:off x="1580"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6" name="Rectangle 158"/>
            <p:cNvSpPr>
              <a:spLocks noChangeArrowheads="1"/>
            </p:cNvSpPr>
            <p:nvPr/>
          </p:nvSpPr>
          <p:spPr bwMode="auto">
            <a:xfrm>
              <a:off x="1581"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7" name="Rectangle 159"/>
            <p:cNvSpPr>
              <a:spLocks noChangeArrowheads="1"/>
            </p:cNvSpPr>
            <p:nvPr/>
          </p:nvSpPr>
          <p:spPr bwMode="auto">
            <a:xfrm>
              <a:off x="1581"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8" name="Rectangle 160"/>
            <p:cNvSpPr>
              <a:spLocks noChangeArrowheads="1"/>
            </p:cNvSpPr>
            <p:nvPr/>
          </p:nvSpPr>
          <p:spPr bwMode="auto">
            <a:xfrm>
              <a:off x="1582"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9" name="Rectangle 161"/>
            <p:cNvSpPr>
              <a:spLocks noChangeArrowheads="1"/>
            </p:cNvSpPr>
            <p:nvPr/>
          </p:nvSpPr>
          <p:spPr bwMode="auto">
            <a:xfrm>
              <a:off x="158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0" name="Rectangle 162"/>
            <p:cNvSpPr>
              <a:spLocks noChangeArrowheads="1"/>
            </p:cNvSpPr>
            <p:nvPr/>
          </p:nvSpPr>
          <p:spPr bwMode="auto">
            <a:xfrm>
              <a:off x="158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1" name="Rectangle 163"/>
            <p:cNvSpPr>
              <a:spLocks noChangeArrowheads="1"/>
            </p:cNvSpPr>
            <p:nvPr/>
          </p:nvSpPr>
          <p:spPr bwMode="auto">
            <a:xfrm>
              <a:off x="158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2" name="Rectangle 164"/>
            <p:cNvSpPr>
              <a:spLocks noChangeArrowheads="1"/>
            </p:cNvSpPr>
            <p:nvPr/>
          </p:nvSpPr>
          <p:spPr bwMode="auto">
            <a:xfrm>
              <a:off x="158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3" name="Freeform 165"/>
            <p:cNvSpPr>
              <a:spLocks/>
            </p:cNvSpPr>
            <p:nvPr/>
          </p:nvSpPr>
          <p:spPr bwMode="auto">
            <a:xfrm>
              <a:off x="1585" y="2965"/>
              <a:ext cx="1" cy="1"/>
            </a:xfrm>
            <a:custGeom>
              <a:avLst/>
              <a:gdLst/>
              <a:ahLst/>
              <a:cxnLst>
                <a:cxn ang="0">
                  <a:pos x="0" y="0"/>
                </a:cxn>
                <a:cxn ang="0">
                  <a:pos x="3" y="0"/>
                </a:cxn>
                <a:cxn ang="0">
                  <a:pos x="0" y="0"/>
                </a:cxn>
              </a:cxnLst>
              <a:rect l="0" t="0" r="r" b="b"/>
              <a:pathLst>
                <a:path w="3">
                  <a:moveTo>
                    <a:pt x="0" y="0"/>
                  </a:moveTo>
                  <a:lnTo>
                    <a:pt x="3"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4" name="Rectangle 166"/>
            <p:cNvSpPr>
              <a:spLocks noChangeArrowheads="1"/>
            </p:cNvSpPr>
            <p:nvPr/>
          </p:nvSpPr>
          <p:spPr bwMode="auto">
            <a:xfrm>
              <a:off x="158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5" name="Rectangle 167"/>
            <p:cNvSpPr>
              <a:spLocks noChangeArrowheads="1"/>
            </p:cNvSpPr>
            <p:nvPr/>
          </p:nvSpPr>
          <p:spPr bwMode="auto">
            <a:xfrm>
              <a:off x="158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6" name="Rectangle 168"/>
            <p:cNvSpPr>
              <a:spLocks noChangeArrowheads="1"/>
            </p:cNvSpPr>
            <p:nvPr/>
          </p:nvSpPr>
          <p:spPr bwMode="auto">
            <a:xfrm>
              <a:off x="158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7" name="Rectangle 169"/>
            <p:cNvSpPr>
              <a:spLocks noChangeArrowheads="1"/>
            </p:cNvSpPr>
            <p:nvPr/>
          </p:nvSpPr>
          <p:spPr bwMode="auto">
            <a:xfrm>
              <a:off x="158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8" name="Rectangle 170"/>
            <p:cNvSpPr>
              <a:spLocks noChangeArrowheads="1"/>
            </p:cNvSpPr>
            <p:nvPr/>
          </p:nvSpPr>
          <p:spPr bwMode="auto">
            <a:xfrm>
              <a:off x="158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9" name="Rectangle 171"/>
            <p:cNvSpPr>
              <a:spLocks noChangeArrowheads="1"/>
            </p:cNvSpPr>
            <p:nvPr/>
          </p:nvSpPr>
          <p:spPr bwMode="auto">
            <a:xfrm>
              <a:off x="1588" y="2955"/>
              <a:ext cx="1" cy="10"/>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0" name="Rectangle 172"/>
            <p:cNvSpPr>
              <a:spLocks noChangeArrowheads="1"/>
            </p:cNvSpPr>
            <p:nvPr/>
          </p:nvSpPr>
          <p:spPr bwMode="auto">
            <a:xfrm>
              <a:off x="1589"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1" name="Rectangle 173"/>
            <p:cNvSpPr>
              <a:spLocks noChangeArrowheads="1"/>
            </p:cNvSpPr>
            <p:nvPr/>
          </p:nvSpPr>
          <p:spPr bwMode="auto">
            <a:xfrm>
              <a:off x="1589"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2" name="Rectangle 174"/>
            <p:cNvSpPr>
              <a:spLocks noChangeArrowheads="1"/>
            </p:cNvSpPr>
            <p:nvPr/>
          </p:nvSpPr>
          <p:spPr bwMode="auto">
            <a:xfrm>
              <a:off x="159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3" name="Rectangle 175"/>
            <p:cNvSpPr>
              <a:spLocks noChangeArrowheads="1"/>
            </p:cNvSpPr>
            <p:nvPr/>
          </p:nvSpPr>
          <p:spPr bwMode="auto">
            <a:xfrm>
              <a:off x="1591" y="2958"/>
              <a:ext cx="1" cy="7"/>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4" name="Rectangle 176"/>
            <p:cNvSpPr>
              <a:spLocks noChangeArrowheads="1"/>
            </p:cNvSpPr>
            <p:nvPr/>
          </p:nvSpPr>
          <p:spPr bwMode="auto">
            <a:xfrm>
              <a:off x="1591"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5" name="Rectangle 177"/>
            <p:cNvSpPr>
              <a:spLocks noChangeArrowheads="1"/>
            </p:cNvSpPr>
            <p:nvPr/>
          </p:nvSpPr>
          <p:spPr bwMode="auto">
            <a:xfrm>
              <a:off x="159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6" name="Rectangle 178"/>
            <p:cNvSpPr>
              <a:spLocks noChangeArrowheads="1"/>
            </p:cNvSpPr>
            <p:nvPr/>
          </p:nvSpPr>
          <p:spPr bwMode="auto">
            <a:xfrm>
              <a:off x="159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7" name="Rectangle 179"/>
            <p:cNvSpPr>
              <a:spLocks noChangeArrowheads="1"/>
            </p:cNvSpPr>
            <p:nvPr/>
          </p:nvSpPr>
          <p:spPr bwMode="auto">
            <a:xfrm>
              <a:off x="1594"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8" name="Rectangle 180"/>
            <p:cNvSpPr>
              <a:spLocks noChangeArrowheads="1"/>
            </p:cNvSpPr>
            <p:nvPr/>
          </p:nvSpPr>
          <p:spPr bwMode="auto">
            <a:xfrm>
              <a:off x="159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9" name="Rectangle 181"/>
            <p:cNvSpPr>
              <a:spLocks noChangeArrowheads="1"/>
            </p:cNvSpPr>
            <p:nvPr/>
          </p:nvSpPr>
          <p:spPr bwMode="auto">
            <a:xfrm>
              <a:off x="1595"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0" name="Rectangle 182"/>
            <p:cNvSpPr>
              <a:spLocks noChangeArrowheads="1"/>
            </p:cNvSpPr>
            <p:nvPr/>
          </p:nvSpPr>
          <p:spPr bwMode="auto">
            <a:xfrm>
              <a:off x="1596"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1" name="Rectangle 183"/>
            <p:cNvSpPr>
              <a:spLocks noChangeArrowheads="1"/>
            </p:cNvSpPr>
            <p:nvPr/>
          </p:nvSpPr>
          <p:spPr bwMode="auto">
            <a:xfrm>
              <a:off x="159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2" name="Rectangle 184"/>
            <p:cNvSpPr>
              <a:spLocks noChangeArrowheads="1"/>
            </p:cNvSpPr>
            <p:nvPr/>
          </p:nvSpPr>
          <p:spPr bwMode="auto">
            <a:xfrm>
              <a:off x="159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3" name="Rectangle 185"/>
            <p:cNvSpPr>
              <a:spLocks noChangeArrowheads="1"/>
            </p:cNvSpPr>
            <p:nvPr/>
          </p:nvSpPr>
          <p:spPr bwMode="auto">
            <a:xfrm>
              <a:off x="159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4" name="Rectangle 186"/>
            <p:cNvSpPr>
              <a:spLocks noChangeArrowheads="1"/>
            </p:cNvSpPr>
            <p:nvPr/>
          </p:nvSpPr>
          <p:spPr bwMode="auto">
            <a:xfrm>
              <a:off x="159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5" name="Rectangle 187"/>
            <p:cNvSpPr>
              <a:spLocks noChangeArrowheads="1"/>
            </p:cNvSpPr>
            <p:nvPr/>
          </p:nvSpPr>
          <p:spPr bwMode="auto">
            <a:xfrm>
              <a:off x="1600"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6" name="Rectangle 188"/>
            <p:cNvSpPr>
              <a:spLocks noChangeArrowheads="1"/>
            </p:cNvSpPr>
            <p:nvPr/>
          </p:nvSpPr>
          <p:spPr bwMode="auto">
            <a:xfrm>
              <a:off x="1600"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7" name="Rectangle 189"/>
            <p:cNvSpPr>
              <a:spLocks noChangeArrowheads="1"/>
            </p:cNvSpPr>
            <p:nvPr/>
          </p:nvSpPr>
          <p:spPr bwMode="auto">
            <a:xfrm>
              <a:off x="1602"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8" name="Rectangle 190"/>
            <p:cNvSpPr>
              <a:spLocks noChangeArrowheads="1"/>
            </p:cNvSpPr>
            <p:nvPr/>
          </p:nvSpPr>
          <p:spPr bwMode="auto">
            <a:xfrm>
              <a:off x="1604"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9" name="Rectangle 191"/>
            <p:cNvSpPr>
              <a:spLocks noChangeArrowheads="1"/>
            </p:cNvSpPr>
            <p:nvPr/>
          </p:nvSpPr>
          <p:spPr bwMode="auto">
            <a:xfrm>
              <a:off x="160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0" name="Rectangle 192"/>
            <p:cNvSpPr>
              <a:spLocks noChangeArrowheads="1"/>
            </p:cNvSpPr>
            <p:nvPr/>
          </p:nvSpPr>
          <p:spPr bwMode="auto">
            <a:xfrm>
              <a:off x="160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1" name="Rectangle 193"/>
            <p:cNvSpPr>
              <a:spLocks noChangeArrowheads="1"/>
            </p:cNvSpPr>
            <p:nvPr/>
          </p:nvSpPr>
          <p:spPr bwMode="auto">
            <a:xfrm>
              <a:off x="160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2" name="Rectangle 194"/>
            <p:cNvSpPr>
              <a:spLocks noChangeArrowheads="1"/>
            </p:cNvSpPr>
            <p:nvPr/>
          </p:nvSpPr>
          <p:spPr bwMode="auto">
            <a:xfrm>
              <a:off x="1609"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3" name="Rectangle 195"/>
            <p:cNvSpPr>
              <a:spLocks noChangeArrowheads="1"/>
            </p:cNvSpPr>
            <p:nvPr/>
          </p:nvSpPr>
          <p:spPr bwMode="auto">
            <a:xfrm>
              <a:off x="161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4" name="Rectangle 196"/>
            <p:cNvSpPr>
              <a:spLocks noChangeArrowheads="1"/>
            </p:cNvSpPr>
            <p:nvPr/>
          </p:nvSpPr>
          <p:spPr bwMode="auto">
            <a:xfrm>
              <a:off x="1613"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5" name="Rectangle 197"/>
            <p:cNvSpPr>
              <a:spLocks noChangeArrowheads="1"/>
            </p:cNvSpPr>
            <p:nvPr/>
          </p:nvSpPr>
          <p:spPr bwMode="auto">
            <a:xfrm>
              <a:off x="161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6" name="Rectangle 198"/>
            <p:cNvSpPr>
              <a:spLocks noChangeArrowheads="1"/>
            </p:cNvSpPr>
            <p:nvPr/>
          </p:nvSpPr>
          <p:spPr bwMode="auto">
            <a:xfrm>
              <a:off x="1614"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7" name="Freeform 199"/>
            <p:cNvSpPr>
              <a:spLocks/>
            </p:cNvSpPr>
            <p:nvPr/>
          </p:nvSpPr>
          <p:spPr bwMode="auto">
            <a:xfrm>
              <a:off x="1614"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8" name="Rectangle 200"/>
            <p:cNvSpPr>
              <a:spLocks noChangeArrowheads="1"/>
            </p:cNvSpPr>
            <p:nvPr/>
          </p:nvSpPr>
          <p:spPr bwMode="auto">
            <a:xfrm>
              <a:off x="1615"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9" name="Rectangle 201"/>
            <p:cNvSpPr>
              <a:spLocks noChangeArrowheads="1"/>
            </p:cNvSpPr>
            <p:nvPr/>
          </p:nvSpPr>
          <p:spPr bwMode="auto">
            <a:xfrm>
              <a:off x="161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0" name="Rectangle 202"/>
            <p:cNvSpPr>
              <a:spLocks noChangeArrowheads="1"/>
            </p:cNvSpPr>
            <p:nvPr/>
          </p:nvSpPr>
          <p:spPr bwMode="auto">
            <a:xfrm>
              <a:off x="161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1" name="Rectangle 203"/>
            <p:cNvSpPr>
              <a:spLocks noChangeArrowheads="1"/>
            </p:cNvSpPr>
            <p:nvPr/>
          </p:nvSpPr>
          <p:spPr bwMode="auto">
            <a:xfrm>
              <a:off x="1618"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2" name="Rectangle 204"/>
            <p:cNvSpPr>
              <a:spLocks noChangeArrowheads="1"/>
            </p:cNvSpPr>
            <p:nvPr/>
          </p:nvSpPr>
          <p:spPr bwMode="auto">
            <a:xfrm>
              <a:off x="1619"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3" name="Freeform 205"/>
            <p:cNvSpPr>
              <a:spLocks/>
            </p:cNvSpPr>
            <p:nvPr/>
          </p:nvSpPr>
          <p:spPr bwMode="auto">
            <a:xfrm>
              <a:off x="1619"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4" name="Rectangle 206"/>
            <p:cNvSpPr>
              <a:spLocks noChangeArrowheads="1"/>
            </p:cNvSpPr>
            <p:nvPr/>
          </p:nvSpPr>
          <p:spPr bwMode="auto">
            <a:xfrm>
              <a:off x="162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5" name="Rectangle 207"/>
            <p:cNvSpPr>
              <a:spLocks noChangeArrowheads="1"/>
            </p:cNvSpPr>
            <p:nvPr/>
          </p:nvSpPr>
          <p:spPr bwMode="auto">
            <a:xfrm>
              <a:off x="162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6" name="Rectangle 208"/>
            <p:cNvSpPr>
              <a:spLocks noChangeArrowheads="1"/>
            </p:cNvSpPr>
            <p:nvPr/>
          </p:nvSpPr>
          <p:spPr bwMode="auto">
            <a:xfrm>
              <a:off x="1622"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7" name="Rectangle 209"/>
            <p:cNvSpPr>
              <a:spLocks noChangeArrowheads="1"/>
            </p:cNvSpPr>
            <p:nvPr/>
          </p:nvSpPr>
          <p:spPr bwMode="auto">
            <a:xfrm>
              <a:off x="162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8" name="Rectangle 210"/>
            <p:cNvSpPr>
              <a:spLocks noChangeArrowheads="1"/>
            </p:cNvSpPr>
            <p:nvPr/>
          </p:nvSpPr>
          <p:spPr bwMode="auto">
            <a:xfrm>
              <a:off x="162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9" name="Rectangle 211"/>
            <p:cNvSpPr>
              <a:spLocks noChangeArrowheads="1"/>
            </p:cNvSpPr>
            <p:nvPr/>
          </p:nvSpPr>
          <p:spPr bwMode="auto">
            <a:xfrm>
              <a:off x="1625"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0" name="Freeform 212"/>
            <p:cNvSpPr>
              <a:spLocks/>
            </p:cNvSpPr>
            <p:nvPr/>
          </p:nvSpPr>
          <p:spPr bwMode="auto">
            <a:xfrm>
              <a:off x="1626"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1" name="Rectangle 213"/>
            <p:cNvSpPr>
              <a:spLocks noChangeArrowheads="1"/>
            </p:cNvSpPr>
            <p:nvPr/>
          </p:nvSpPr>
          <p:spPr bwMode="auto">
            <a:xfrm>
              <a:off x="162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2" name="Rectangle 214"/>
            <p:cNvSpPr>
              <a:spLocks noChangeArrowheads="1"/>
            </p:cNvSpPr>
            <p:nvPr/>
          </p:nvSpPr>
          <p:spPr bwMode="auto">
            <a:xfrm>
              <a:off x="162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3" name="Rectangle 215"/>
            <p:cNvSpPr>
              <a:spLocks noChangeArrowheads="1"/>
            </p:cNvSpPr>
            <p:nvPr/>
          </p:nvSpPr>
          <p:spPr bwMode="auto">
            <a:xfrm>
              <a:off x="162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4" name="Freeform 216"/>
            <p:cNvSpPr>
              <a:spLocks/>
            </p:cNvSpPr>
            <p:nvPr/>
          </p:nvSpPr>
          <p:spPr bwMode="auto">
            <a:xfrm>
              <a:off x="1627"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5" name="Rectangle 217"/>
            <p:cNvSpPr>
              <a:spLocks noChangeArrowheads="1"/>
            </p:cNvSpPr>
            <p:nvPr/>
          </p:nvSpPr>
          <p:spPr bwMode="auto">
            <a:xfrm>
              <a:off x="162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6" name="Rectangle 218"/>
            <p:cNvSpPr>
              <a:spLocks noChangeArrowheads="1"/>
            </p:cNvSpPr>
            <p:nvPr/>
          </p:nvSpPr>
          <p:spPr bwMode="auto">
            <a:xfrm>
              <a:off x="163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7" name="Rectangle 219"/>
            <p:cNvSpPr>
              <a:spLocks noChangeArrowheads="1"/>
            </p:cNvSpPr>
            <p:nvPr/>
          </p:nvSpPr>
          <p:spPr bwMode="auto">
            <a:xfrm>
              <a:off x="1631" y="2954"/>
              <a:ext cx="1" cy="1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8" name="Rectangle 220"/>
            <p:cNvSpPr>
              <a:spLocks noChangeArrowheads="1"/>
            </p:cNvSpPr>
            <p:nvPr/>
          </p:nvSpPr>
          <p:spPr bwMode="auto">
            <a:xfrm>
              <a:off x="1632"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9" name="Rectangle 221"/>
            <p:cNvSpPr>
              <a:spLocks noChangeArrowheads="1"/>
            </p:cNvSpPr>
            <p:nvPr/>
          </p:nvSpPr>
          <p:spPr bwMode="auto">
            <a:xfrm>
              <a:off x="163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0" name="Rectangle 222"/>
            <p:cNvSpPr>
              <a:spLocks noChangeArrowheads="1"/>
            </p:cNvSpPr>
            <p:nvPr/>
          </p:nvSpPr>
          <p:spPr bwMode="auto">
            <a:xfrm>
              <a:off x="163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1" name="Freeform 223"/>
            <p:cNvSpPr>
              <a:spLocks/>
            </p:cNvSpPr>
            <p:nvPr/>
          </p:nvSpPr>
          <p:spPr bwMode="auto">
            <a:xfrm>
              <a:off x="1633"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2" name="Rectangle 224"/>
            <p:cNvSpPr>
              <a:spLocks noChangeArrowheads="1"/>
            </p:cNvSpPr>
            <p:nvPr/>
          </p:nvSpPr>
          <p:spPr bwMode="auto">
            <a:xfrm>
              <a:off x="1634"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3" name="Rectangle 225"/>
            <p:cNvSpPr>
              <a:spLocks noChangeArrowheads="1"/>
            </p:cNvSpPr>
            <p:nvPr/>
          </p:nvSpPr>
          <p:spPr bwMode="auto">
            <a:xfrm>
              <a:off x="1635"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4" name="Rectangle 226"/>
            <p:cNvSpPr>
              <a:spLocks noChangeArrowheads="1"/>
            </p:cNvSpPr>
            <p:nvPr/>
          </p:nvSpPr>
          <p:spPr bwMode="auto">
            <a:xfrm>
              <a:off x="163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5" name="Rectangle 227"/>
            <p:cNvSpPr>
              <a:spLocks noChangeArrowheads="1"/>
            </p:cNvSpPr>
            <p:nvPr/>
          </p:nvSpPr>
          <p:spPr bwMode="auto">
            <a:xfrm>
              <a:off x="1636"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6" name="Freeform 228"/>
            <p:cNvSpPr>
              <a:spLocks/>
            </p:cNvSpPr>
            <p:nvPr/>
          </p:nvSpPr>
          <p:spPr bwMode="auto">
            <a:xfrm>
              <a:off x="1636"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7" name="Rectangle 229"/>
            <p:cNvSpPr>
              <a:spLocks noChangeArrowheads="1"/>
            </p:cNvSpPr>
            <p:nvPr/>
          </p:nvSpPr>
          <p:spPr bwMode="auto">
            <a:xfrm>
              <a:off x="163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8" name="Rectangle 230"/>
            <p:cNvSpPr>
              <a:spLocks noChangeArrowheads="1"/>
            </p:cNvSpPr>
            <p:nvPr/>
          </p:nvSpPr>
          <p:spPr bwMode="auto">
            <a:xfrm>
              <a:off x="1637"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9" name="Rectangle 231"/>
            <p:cNvSpPr>
              <a:spLocks noChangeArrowheads="1"/>
            </p:cNvSpPr>
            <p:nvPr/>
          </p:nvSpPr>
          <p:spPr bwMode="auto">
            <a:xfrm>
              <a:off x="163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0" name="Rectangle 232"/>
            <p:cNvSpPr>
              <a:spLocks noChangeArrowheads="1"/>
            </p:cNvSpPr>
            <p:nvPr/>
          </p:nvSpPr>
          <p:spPr bwMode="auto">
            <a:xfrm>
              <a:off x="1640" y="2950"/>
              <a:ext cx="1" cy="1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1" name="Rectangle 233"/>
            <p:cNvSpPr>
              <a:spLocks noChangeArrowheads="1"/>
            </p:cNvSpPr>
            <p:nvPr/>
          </p:nvSpPr>
          <p:spPr bwMode="auto">
            <a:xfrm>
              <a:off x="216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2" name="Rectangle 234"/>
            <p:cNvSpPr>
              <a:spLocks noChangeArrowheads="1"/>
            </p:cNvSpPr>
            <p:nvPr/>
          </p:nvSpPr>
          <p:spPr bwMode="auto">
            <a:xfrm>
              <a:off x="2166"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3" name="Rectangle 235"/>
            <p:cNvSpPr>
              <a:spLocks noChangeArrowheads="1"/>
            </p:cNvSpPr>
            <p:nvPr/>
          </p:nvSpPr>
          <p:spPr bwMode="auto">
            <a:xfrm>
              <a:off x="2166"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4" name="Rectangle 236"/>
            <p:cNvSpPr>
              <a:spLocks noChangeArrowheads="1"/>
            </p:cNvSpPr>
            <p:nvPr/>
          </p:nvSpPr>
          <p:spPr bwMode="auto">
            <a:xfrm>
              <a:off x="2167"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5" name="Rectangle 237"/>
            <p:cNvSpPr>
              <a:spLocks noChangeArrowheads="1"/>
            </p:cNvSpPr>
            <p:nvPr/>
          </p:nvSpPr>
          <p:spPr bwMode="auto">
            <a:xfrm>
              <a:off x="216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6" name="Freeform 238"/>
            <p:cNvSpPr>
              <a:spLocks/>
            </p:cNvSpPr>
            <p:nvPr/>
          </p:nvSpPr>
          <p:spPr bwMode="auto">
            <a:xfrm>
              <a:off x="2168"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7" name="Freeform 239"/>
            <p:cNvSpPr>
              <a:spLocks/>
            </p:cNvSpPr>
            <p:nvPr/>
          </p:nvSpPr>
          <p:spPr bwMode="auto">
            <a:xfrm>
              <a:off x="2168"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8" name="Freeform 240"/>
            <p:cNvSpPr>
              <a:spLocks/>
            </p:cNvSpPr>
            <p:nvPr/>
          </p:nvSpPr>
          <p:spPr bwMode="auto">
            <a:xfrm>
              <a:off x="2169"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9" name="Rectangle 241"/>
            <p:cNvSpPr>
              <a:spLocks noChangeArrowheads="1"/>
            </p:cNvSpPr>
            <p:nvPr/>
          </p:nvSpPr>
          <p:spPr bwMode="auto">
            <a:xfrm>
              <a:off x="217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0" name="Freeform 242"/>
            <p:cNvSpPr>
              <a:spLocks/>
            </p:cNvSpPr>
            <p:nvPr/>
          </p:nvSpPr>
          <p:spPr bwMode="auto">
            <a:xfrm>
              <a:off x="2170"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1" name="Rectangle 243"/>
            <p:cNvSpPr>
              <a:spLocks noChangeArrowheads="1"/>
            </p:cNvSpPr>
            <p:nvPr/>
          </p:nvSpPr>
          <p:spPr bwMode="auto">
            <a:xfrm>
              <a:off x="217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2" name="Freeform 244"/>
            <p:cNvSpPr>
              <a:spLocks/>
            </p:cNvSpPr>
            <p:nvPr/>
          </p:nvSpPr>
          <p:spPr bwMode="auto">
            <a:xfrm>
              <a:off x="2171"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3" name="Line 245"/>
            <p:cNvSpPr>
              <a:spLocks noChangeShapeType="1"/>
            </p:cNvSpPr>
            <p:nvPr/>
          </p:nvSpPr>
          <p:spPr bwMode="auto">
            <a:xfrm flipH="1">
              <a:off x="1512" y="2965"/>
              <a:ext cx="660" cy="1"/>
            </a:xfrm>
            <a:prstGeom prst="line">
              <a:avLst/>
            </a:prstGeom>
            <a:noFill/>
            <a:ln w="6350">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4" name="Line 246"/>
            <p:cNvSpPr>
              <a:spLocks noChangeShapeType="1"/>
            </p:cNvSpPr>
            <p:nvPr/>
          </p:nvSpPr>
          <p:spPr bwMode="auto">
            <a:xfrm flipV="1">
              <a:off x="1511" y="2569"/>
              <a:ext cx="1" cy="384"/>
            </a:xfrm>
            <a:prstGeom prst="line">
              <a:avLst/>
            </a:prstGeom>
            <a:noFill/>
            <a:ln w="6350">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5" name="Line 247"/>
            <p:cNvSpPr>
              <a:spLocks noChangeShapeType="1"/>
            </p:cNvSpPr>
            <p:nvPr/>
          </p:nvSpPr>
          <p:spPr bwMode="auto">
            <a:xfrm>
              <a:off x="2016" y="2592"/>
              <a:ext cx="0" cy="369"/>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6" name="Line 248"/>
            <p:cNvSpPr>
              <a:spLocks noChangeShapeType="1"/>
            </p:cNvSpPr>
            <p:nvPr/>
          </p:nvSpPr>
          <p:spPr bwMode="auto">
            <a:xfrm>
              <a:off x="1824" y="2592"/>
              <a:ext cx="0" cy="369"/>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7" name="Line 249"/>
            <p:cNvSpPr>
              <a:spLocks noChangeShapeType="1"/>
            </p:cNvSpPr>
            <p:nvPr/>
          </p:nvSpPr>
          <p:spPr bwMode="auto">
            <a:xfrm>
              <a:off x="1872" y="2869"/>
              <a:ext cx="0" cy="92"/>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8" name="Line 250"/>
            <p:cNvSpPr>
              <a:spLocks noChangeShapeType="1"/>
            </p:cNvSpPr>
            <p:nvPr/>
          </p:nvSpPr>
          <p:spPr bwMode="auto">
            <a:xfrm>
              <a:off x="2064" y="2869"/>
              <a:ext cx="0" cy="92"/>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grpSp>
        <p:nvGrpSpPr>
          <p:cNvPr id="504059" name="Group 251"/>
          <p:cNvGrpSpPr>
            <a:grpSpLocks/>
          </p:cNvGrpSpPr>
          <p:nvPr/>
        </p:nvGrpSpPr>
        <p:grpSpPr bwMode="auto">
          <a:xfrm>
            <a:off x="3586163" y="1976438"/>
            <a:ext cx="1725612" cy="1092200"/>
            <a:chOff x="1280" y="1152"/>
            <a:chExt cx="1173" cy="846"/>
          </a:xfrm>
        </p:grpSpPr>
        <p:sp>
          <p:nvSpPr>
            <p:cNvPr id="504060" name="Rectangle 252"/>
            <p:cNvSpPr>
              <a:spLocks noChangeArrowheads="1"/>
            </p:cNvSpPr>
            <p:nvPr/>
          </p:nvSpPr>
          <p:spPr bwMode="auto">
            <a:xfrm>
              <a:off x="1280"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61" name="Rectangle 253"/>
            <p:cNvSpPr>
              <a:spLocks noChangeArrowheads="1"/>
            </p:cNvSpPr>
            <p:nvPr/>
          </p:nvSpPr>
          <p:spPr bwMode="auto">
            <a:xfrm>
              <a:off x="1280" y="1878"/>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504062" name="Oval 254"/>
          <p:cNvSpPr>
            <a:spLocks noChangeArrowheads="1"/>
          </p:cNvSpPr>
          <p:nvPr/>
        </p:nvSpPr>
        <p:spPr bwMode="auto">
          <a:xfrm>
            <a:off x="4102102" y="3432176"/>
            <a:ext cx="212725" cy="681038"/>
          </a:xfrm>
          <a:prstGeom prst="ellipse">
            <a:avLst/>
          </a:prstGeom>
          <a:noFill/>
          <a:ln w="12700">
            <a:solidFill>
              <a:srgbClr val="00FF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cxnSp>
        <p:nvCxnSpPr>
          <p:cNvPr id="504063" name="AutoShape 255"/>
          <p:cNvCxnSpPr>
            <a:cxnSpLocks noChangeShapeType="1"/>
            <a:stCxn id="504062" idx="0"/>
            <a:endCxn id="503843" idx="1"/>
          </p:cNvCxnSpPr>
          <p:nvPr/>
        </p:nvCxnSpPr>
        <p:spPr bwMode="auto">
          <a:xfrm rot="5400000" flipV="1">
            <a:off x="5683251" y="1957388"/>
            <a:ext cx="304800" cy="3254375"/>
          </a:xfrm>
          <a:prstGeom prst="curvedConnector4">
            <a:avLst>
              <a:gd name="adj1" fmla="val -75000"/>
              <a:gd name="adj2" fmla="val 52051"/>
            </a:avLst>
          </a:prstGeom>
          <a:noFill/>
          <a:ln w="38100">
            <a:solidFill>
              <a:srgbClr val="00FF00"/>
            </a:solidFill>
            <a:round/>
            <a:headEnd/>
            <a:tailEnd type="arrow" w="med" len="med"/>
          </a:ln>
          <a:effectLst/>
        </p:spPr>
      </p:cxnSp>
      <p:sp>
        <p:nvSpPr>
          <p:cNvPr id="504064" name="Oval 256"/>
          <p:cNvSpPr>
            <a:spLocks noChangeArrowheads="1"/>
          </p:cNvSpPr>
          <p:nvPr/>
        </p:nvSpPr>
        <p:spPr bwMode="auto">
          <a:xfrm>
            <a:off x="9186863" y="2395560"/>
            <a:ext cx="61912" cy="261937"/>
          </a:xfrm>
          <a:prstGeom prst="ellipse">
            <a:avLst/>
          </a:prstGeom>
          <a:solidFill>
            <a:schemeClr val="tx1"/>
          </a:solid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5" name="Freeform 257"/>
          <p:cNvSpPr>
            <a:spLocks/>
          </p:cNvSpPr>
          <p:nvPr/>
        </p:nvSpPr>
        <p:spPr bwMode="auto">
          <a:xfrm>
            <a:off x="9217027" y="2395560"/>
            <a:ext cx="314325" cy="447675"/>
          </a:xfrm>
          <a:custGeom>
            <a:avLst/>
            <a:gdLst/>
            <a:ahLst/>
            <a:cxnLst>
              <a:cxn ang="0">
                <a:pos x="0" y="0"/>
              </a:cxn>
              <a:cxn ang="0">
                <a:pos x="180" y="84"/>
              </a:cxn>
              <a:cxn ang="0">
                <a:pos x="240" y="348"/>
              </a:cxn>
            </a:cxnLst>
            <a:rect l="0" t="0" r="r" b="b"/>
            <a:pathLst>
              <a:path w="240" h="348">
                <a:moveTo>
                  <a:pt x="0" y="0"/>
                </a:moveTo>
                <a:cubicBezTo>
                  <a:pt x="70" y="13"/>
                  <a:pt x="140" y="26"/>
                  <a:pt x="180" y="84"/>
                </a:cubicBezTo>
                <a:cubicBezTo>
                  <a:pt x="220" y="142"/>
                  <a:pt x="230" y="245"/>
                  <a:pt x="240" y="348"/>
                </a:cubicBezTo>
              </a:path>
            </a:pathLst>
          </a:custGeom>
          <a:no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6" name="Freeform 258"/>
          <p:cNvSpPr>
            <a:spLocks/>
          </p:cNvSpPr>
          <p:nvPr/>
        </p:nvSpPr>
        <p:spPr bwMode="auto">
          <a:xfrm>
            <a:off x="9217027" y="2654300"/>
            <a:ext cx="314325" cy="204788"/>
          </a:xfrm>
          <a:custGeom>
            <a:avLst/>
            <a:gdLst/>
            <a:ahLst/>
            <a:cxnLst>
              <a:cxn ang="0">
                <a:pos x="0" y="2"/>
              </a:cxn>
              <a:cxn ang="0">
                <a:pos x="168" y="26"/>
              </a:cxn>
              <a:cxn ang="0">
                <a:pos x="240" y="158"/>
              </a:cxn>
            </a:cxnLst>
            <a:rect l="0" t="0" r="r" b="b"/>
            <a:pathLst>
              <a:path w="240" h="158">
                <a:moveTo>
                  <a:pt x="0" y="2"/>
                </a:moveTo>
                <a:cubicBezTo>
                  <a:pt x="64" y="1"/>
                  <a:pt x="128" y="0"/>
                  <a:pt x="168" y="26"/>
                </a:cubicBezTo>
                <a:cubicBezTo>
                  <a:pt x="208" y="52"/>
                  <a:pt x="224" y="105"/>
                  <a:pt x="240" y="158"/>
                </a:cubicBezTo>
              </a:path>
            </a:pathLst>
          </a:custGeom>
          <a:no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7" name="Rectangle 259"/>
          <p:cNvSpPr>
            <a:spLocks noGrp="1" noChangeArrowheads="1"/>
          </p:cNvSpPr>
          <p:nvPr>
            <p:ph type="title"/>
          </p:nvPr>
        </p:nvSpPr>
        <p:spPr>
          <a:xfrm>
            <a:off x="1488546" y="212724"/>
            <a:ext cx="9211733" cy="1143000"/>
          </a:xfrm>
        </p:spPr>
        <p:txBody>
          <a:bodyPr/>
          <a:lstStyle/>
          <a:p>
            <a:r>
              <a:rPr lang="en-US" dirty="0">
                <a:solidFill>
                  <a:schemeClr val="accent4">
                    <a:lumMod val="10000"/>
                  </a:schemeClr>
                </a:solidFill>
                <a:latin typeface="Calibri Light" panose="020F0302020204030204" pitchFamily="34" charset="0"/>
                <a:cs typeface="Calibri Light" panose="020F0302020204030204" pitchFamily="34" charset="0"/>
              </a:rPr>
              <a:t>Tandem Mass Spectrometry (MS/MS)</a:t>
            </a:r>
          </a:p>
        </p:txBody>
      </p:sp>
      <p:sp>
        <p:nvSpPr>
          <p:cNvPr id="2" name="TextBox 1">
            <a:extLst>
              <a:ext uri="{FF2B5EF4-FFF2-40B4-BE49-F238E27FC236}">
                <a16:creationId xmlns:a16="http://schemas.microsoft.com/office/drawing/2014/main" id="{8F769183-4450-2B69-5871-429A931DE30A}"/>
              </a:ext>
            </a:extLst>
          </p:cNvPr>
          <p:cNvSpPr txBox="1"/>
          <p:nvPr/>
        </p:nvSpPr>
        <p:spPr>
          <a:xfrm>
            <a:off x="9780609" y="6360578"/>
            <a:ext cx="1980094" cy="369332"/>
          </a:xfrm>
          <a:prstGeom prst="rect">
            <a:avLst/>
          </a:prstGeom>
          <a:noFill/>
        </p:spPr>
        <p:txBody>
          <a:bodyPr wrap="none" rtlCol="0">
            <a:spAutoFit/>
          </a:bodyPr>
          <a:lstStyle/>
          <a:p>
            <a:r>
              <a:rPr lang="en-US" dirty="0">
                <a:solidFill>
                  <a:schemeClr val="accent4">
                    <a:lumMod val="10000"/>
                  </a:schemeClr>
                </a:solidFill>
              </a:rPr>
              <a:t>Tandem In Space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a:xfrm>
            <a:off x="2209800" y="171450"/>
            <a:ext cx="7772400" cy="1143000"/>
          </a:xfrm>
        </p:spPr>
        <p:txBody>
          <a:bodyPr/>
          <a:lstStyle/>
          <a:p>
            <a:r>
              <a:rPr lang="en-US" sz="3600" dirty="0">
                <a:solidFill>
                  <a:srgbClr val="000000"/>
                </a:solidFill>
              </a:rPr>
              <a:t>Tandem Mass Spectrometry (MS/MS) Analysis Peptides</a:t>
            </a:r>
          </a:p>
        </p:txBody>
      </p:sp>
      <p:grpSp>
        <p:nvGrpSpPr>
          <p:cNvPr id="323587" name="Group 3"/>
          <p:cNvGrpSpPr>
            <a:grpSpLocks/>
          </p:cNvGrpSpPr>
          <p:nvPr/>
        </p:nvGrpSpPr>
        <p:grpSpPr bwMode="auto">
          <a:xfrm>
            <a:off x="2082803" y="1333501"/>
            <a:ext cx="7891463" cy="1847850"/>
            <a:chOff x="352" y="840"/>
            <a:chExt cx="4971" cy="1164"/>
          </a:xfrm>
        </p:grpSpPr>
        <p:sp>
          <p:nvSpPr>
            <p:cNvPr id="323588" name="Rectangle 4"/>
            <p:cNvSpPr>
              <a:spLocks noChangeArrowheads="1"/>
            </p:cNvSpPr>
            <p:nvPr/>
          </p:nvSpPr>
          <p:spPr bwMode="auto">
            <a:xfrm>
              <a:off x="352" y="1212"/>
              <a:ext cx="832" cy="732"/>
            </a:xfrm>
            <a:prstGeom prst="rect">
              <a:avLst/>
            </a:prstGeom>
            <a:noFill/>
            <a:ln w="38100">
              <a:solidFill>
                <a:srgbClr val="000000"/>
              </a:solidFill>
              <a:miter lim="800000"/>
              <a:headEnd/>
              <a:tailEnd/>
            </a:ln>
            <a:effectLst/>
          </p:spPr>
          <p:txBody>
            <a:bodyPr wrap="none" anchor="ctr"/>
            <a:lstStyle/>
            <a:p>
              <a:pPr algn="ctr" eaLnBrk="0" fontAlgn="base" hangingPunct="0">
                <a:spcBef>
                  <a:spcPct val="0"/>
                </a:spcBef>
                <a:spcAft>
                  <a:spcPct val="0"/>
                </a:spcAft>
              </a:pPr>
              <a:r>
                <a:rPr lang="en-US" sz="2400" dirty="0">
                  <a:solidFill>
                    <a:srgbClr val="000000"/>
                  </a:solidFill>
                  <a:latin typeface="Arial" charset="0"/>
                </a:rPr>
                <a:t>Ion</a:t>
              </a:r>
              <a:br>
                <a:rPr lang="en-US" sz="2400" dirty="0">
                  <a:solidFill>
                    <a:srgbClr val="000000"/>
                  </a:solidFill>
                  <a:latin typeface="Arial" charset="0"/>
                </a:rPr>
              </a:br>
              <a:r>
                <a:rPr lang="en-US" sz="2400" dirty="0">
                  <a:solidFill>
                    <a:srgbClr val="000000"/>
                  </a:solidFill>
                  <a:latin typeface="Arial" charset="0"/>
                </a:rPr>
                <a:t>Source</a:t>
              </a:r>
            </a:p>
          </p:txBody>
        </p:sp>
        <p:sp>
          <p:nvSpPr>
            <p:cNvPr id="323589" name="Rectangle 5"/>
            <p:cNvSpPr>
              <a:spLocks noChangeArrowheads="1"/>
            </p:cNvSpPr>
            <p:nvPr/>
          </p:nvSpPr>
          <p:spPr bwMode="auto">
            <a:xfrm>
              <a:off x="1280"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0" name="Rectangle 6"/>
            <p:cNvSpPr>
              <a:spLocks noChangeArrowheads="1"/>
            </p:cNvSpPr>
            <p:nvPr/>
          </p:nvSpPr>
          <p:spPr bwMode="auto">
            <a:xfrm>
              <a:off x="1280"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1" name="Rectangle 7"/>
            <p:cNvSpPr>
              <a:spLocks noChangeArrowheads="1"/>
            </p:cNvSpPr>
            <p:nvPr/>
          </p:nvSpPr>
          <p:spPr bwMode="auto">
            <a:xfrm>
              <a:off x="2528"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2" name="Rectangle 8"/>
            <p:cNvSpPr>
              <a:spLocks noChangeArrowheads="1"/>
            </p:cNvSpPr>
            <p:nvPr/>
          </p:nvSpPr>
          <p:spPr bwMode="auto">
            <a:xfrm>
              <a:off x="2528"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3" name="Rectangle 9"/>
            <p:cNvSpPr>
              <a:spLocks noChangeArrowheads="1"/>
            </p:cNvSpPr>
            <p:nvPr/>
          </p:nvSpPr>
          <p:spPr bwMode="auto">
            <a:xfrm>
              <a:off x="3776"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4" name="Rectangle 10"/>
            <p:cNvSpPr>
              <a:spLocks noChangeArrowheads="1"/>
            </p:cNvSpPr>
            <p:nvPr/>
          </p:nvSpPr>
          <p:spPr bwMode="auto">
            <a:xfrm>
              <a:off x="3776"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nvGrpSpPr>
            <p:cNvPr id="323595" name="Group 11"/>
            <p:cNvGrpSpPr>
              <a:grpSpLocks/>
            </p:cNvGrpSpPr>
            <p:nvPr/>
          </p:nvGrpSpPr>
          <p:grpSpPr bwMode="auto">
            <a:xfrm>
              <a:off x="1280" y="1344"/>
              <a:ext cx="3520" cy="480"/>
              <a:chOff x="1584" y="1464"/>
              <a:chExt cx="3960" cy="480"/>
            </a:xfrm>
          </p:grpSpPr>
          <p:sp>
            <p:nvSpPr>
              <p:cNvPr id="323596" name="Line 12"/>
              <p:cNvSpPr>
                <a:spLocks noChangeShapeType="1"/>
              </p:cNvSpPr>
              <p:nvPr/>
            </p:nvSpPr>
            <p:spPr bwMode="auto">
              <a:xfrm>
                <a:off x="1584" y="1464"/>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7" name="Line 13"/>
              <p:cNvSpPr>
                <a:spLocks noChangeShapeType="1"/>
              </p:cNvSpPr>
              <p:nvPr/>
            </p:nvSpPr>
            <p:spPr bwMode="auto">
              <a:xfrm>
                <a:off x="1584" y="1560"/>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8" name="Line 14"/>
              <p:cNvSpPr>
                <a:spLocks noChangeShapeType="1"/>
              </p:cNvSpPr>
              <p:nvPr/>
            </p:nvSpPr>
            <p:spPr bwMode="auto">
              <a:xfrm>
                <a:off x="1584" y="1656"/>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9" name="Line 15"/>
              <p:cNvSpPr>
                <a:spLocks noChangeShapeType="1"/>
              </p:cNvSpPr>
              <p:nvPr/>
            </p:nvSpPr>
            <p:spPr bwMode="auto">
              <a:xfrm flipV="1">
                <a:off x="1584" y="1752"/>
                <a:ext cx="1644"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0" name="Line 16"/>
              <p:cNvSpPr>
                <a:spLocks noChangeShapeType="1"/>
              </p:cNvSpPr>
              <p:nvPr/>
            </p:nvSpPr>
            <p:spPr bwMode="auto">
              <a:xfrm>
                <a:off x="1584" y="1848"/>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1" name="Line 17"/>
              <p:cNvSpPr>
                <a:spLocks noChangeShapeType="1"/>
              </p:cNvSpPr>
              <p:nvPr/>
            </p:nvSpPr>
            <p:spPr bwMode="auto">
              <a:xfrm>
                <a:off x="1584" y="1944"/>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2" name="Line 18"/>
              <p:cNvSpPr>
                <a:spLocks noChangeShapeType="1"/>
              </p:cNvSpPr>
              <p:nvPr/>
            </p:nvSpPr>
            <p:spPr bwMode="auto">
              <a:xfrm>
                <a:off x="4404" y="1464"/>
                <a:ext cx="72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3" name="Line 19"/>
              <p:cNvSpPr>
                <a:spLocks noChangeShapeType="1"/>
              </p:cNvSpPr>
              <p:nvPr/>
            </p:nvSpPr>
            <p:spPr bwMode="auto">
              <a:xfrm>
                <a:off x="4404" y="1560"/>
                <a:ext cx="792"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4" name="Line 20"/>
              <p:cNvSpPr>
                <a:spLocks noChangeShapeType="1"/>
              </p:cNvSpPr>
              <p:nvPr/>
            </p:nvSpPr>
            <p:spPr bwMode="auto">
              <a:xfrm>
                <a:off x="4404" y="1656"/>
                <a:ext cx="876"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5" name="Line 21"/>
              <p:cNvSpPr>
                <a:spLocks noChangeShapeType="1"/>
              </p:cNvSpPr>
              <p:nvPr/>
            </p:nvSpPr>
            <p:spPr bwMode="auto">
              <a:xfrm>
                <a:off x="4404" y="1752"/>
                <a:ext cx="96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6" name="Line 22"/>
              <p:cNvSpPr>
                <a:spLocks noChangeShapeType="1"/>
              </p:cNvSpPr>
              <p:nvPr/>
            </p:nvSpPr>
            <p:spPr bwMode="auto">
              <a:xfrm flipV="1">
                <a:off x="4404" y="1848"/>
                <a:ext cx="1056"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7" name="Line 23"/>
              <p:cNvSpPr>
                <a:spLocks noChangeShapeType="1"/>
              </p:cNvSpPr>
              <p:nvPr/>
            </p:nvSpPr>
            <p:spPr bwMode="auto">
              <a:xfrm>
                <a:off x="4404" y="1944"/>
                <a:ext cx="114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8" name="Line 24"/>
              <p:cNvSpPr>
                <a:spLocks noChangeShapeType="1"/>
              </p:cNvSpPr>
              <p:nvPr/>
            </p:nvSpPr>
            <p:spPr bwMode="auto">
              <a:xfrm>
                <a:off x="3504" y="1464"/>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9" name="Line 25"/>
              <p:cNvSpPr>
                <a:spLocks noChangeShapeType="1"/>
              </p:cNvSpPr>
              <p:nvPr/>
            </p:nvSpPr>
            <p:spPr bwMode="auto">
              <a:xfrm>
                <a:off x="3504" y="1560"/>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0" name="Line 26"/>
              <p:cNvSpPr>
                <a:spLocks noChangeShapeType="1"/>
              </p:cNvSpPr>
              <p:nvPr/>
            </p:nvSpPr>
            <p:spPr bwMode="auto">
              <a:xfrm>
                <a:off x="3504" y="1656"/>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1" name="Line 27"/>
              <p:cNvSpPr>
                <a:spLocks noChangeShapeType="1"/>
              </p:cNvSpPr>
              <p:nvPr/>
            </p:nvSpPr>
            <p:spPr bwMode="auto">
              <a:xfrm>
                <a:off x="3504" y="1752"/>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2" name="Line 28"/>
              <p:cNvSpPr>
                <a:spLocks noChangeShapeType="1"/>
              </p:cNvSpPr>
              <p:nvPr/>
            </p:nvSpPr>
            <p:spPr bwMode="auto">
              <a:xfrm>
                <a:off x="3504" y="1848"/>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3" name="Line 29"/>
              <p:cNvSpPr>
                <a:spLocks noChangeShapeType="1"/>
              </p:cNvSpPr>
              <p:nvPr/>
            </p:nvSpPr>
            <p:spPr bwMode="auto">
              <a:xfrm>
                <a:off x="3504" y="1944"/>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4" name="Line 30"/>
              <p:cNvSpPr>
                <a:spLocks noChangeShapeType="1"/>
              </p:cNvSpPr>
              <p:nvPr/>
            </p:nvSpPr>
            <p:spPr bwMode="auto">
              <a:xfrm flipV="1">
                <a:off x="3252" y="1464"/>
                <a:ext cx="240" cy="288"/>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5" name="Line 31"/>
              <p:cNvSpPr>
                <a:spLocks noChangeShapeType="1"/>
              </p:cNvSpPr>
              <p:nvPr/>
            </p:nvSpPr>
            <p:spPr bwMode="auto">
              <a:xfrm flipV="1">
                <a:off x="3264" y="1572"/>
                <a:ext cx="228" cy="18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6" name="Line 32"/>
              <p:cNvSpPr>
                <a:spLocks noChangeShapeType="1"/>
              </p:cNvSpPr>
              <p:nvPr/>
            </p:nvSpPr>
            <p:spPr bwMode="auto">
              <a:xfrm flipV="1">
                <a:off x="3240" y="1656"/>
                <a:ext cx="252" cy="96"/>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7" name="Line 33"/>
              <p:cNvSpPr>
                <a:spLocks noChangeShapeType="1"/>
              </p:cNvSpPr>
              <p:nvPr/>
            </p:nvSpPr>
            <p:spPr bwMode="auto">
              <a:xfrm>
                <a:off x="3240" y="1752"/>
                <a:ext cx="252"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8" name="Line 34"/>
              <p:cNvSpPr>
                <a:spLocks noChangeShapeType="1"/>
              </p:cNvSpPr>
              <p:nvPr/>
            </p:nvSpPr>
            <p:spPr bwMode="auto">
              <a:xfrm>
                <a:off x="3240" y="1752"/>
                <a:ext cx="252" cy="96"/>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9" name="Line 35"/>
              <p:cNvSpPr>
                <a:spLocks noChangeShapeType="1"/>
              </p:cNvSpPr>
              <p:nvPr/>
            </p:nvSpPr>
            <p:spPr bwMode="auto">
              <a:xfrm>
                <a:off x="3240" y="1752"/>
                <a:ext cx="264" cy="192"/>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20" name="Text Box 36"/>
            <p:cNvSpPr txBox="1">
              <a:spLocks noChangeArrowheads="1"/>
            </p:cNvSpPr>
            <p:nvPr/>
          </p:nvSpPr>
          <p:spPr bwMode="auto">
            <a:xfrm>
              <a:off x="1589"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MS1</a:t>
              </a:r>
            </a:p>
          </p:txBody>
        </p:sp>
        <p:sp>
          <p:nvSpPr>
            <p:cNvPr id="323621" name="Text Box 37"/>
            <p:cNvSpPr txBox="1">
              <a:spLocks noChangeArrowheads="1"/>
            </p:cNvSpPr>
            <p:nvPr/>
          </p:nvSpPr>
          <p:spPr bwMode="auto">
            <a:xfrm>
              <a:off x="4085"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MS2</a:t>
              </a:r>
            </a:p>
          </p:txBody>
        </p:sp>
        <p:sp>
          <p:nvSpPr>
            <p:cNvPr id="323622" name="Text Box 38"/>
            <p:cNvSpPr txBox="1">
              <a:spLocks noChangeArrowheads="1"/>
            </p:cNvSpPr>
            <p:nvPr/>
          </p:nvSpPr>
          <p:spPr bwMode="auto">
            <a:xfrm>
              <a:off x="2837"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CID</a:t>
              </a:r>
            </a:p>
          </p:txBody>
        </p:sp>
        <p:sp>
          <p:nvSpPr>
            <p:cNvPr id="323623" name="Oval 39"/>
            <p:cNvSpPr>
              <a:spLocks noChangeArrowheads="1"/>
            </p:cNvSpPr>
            <p:nvPr/>
          </p:nvSpPr>
          <p:spPr bwMode="auto">
            <a:xfrm>
              <a:off x="5088" y="1476"/>
              <a:ext cx="43" cy="204"/>
            </a:xfrm>
            <a:prstGeom prst="ellipse">
              <a:avLst/>
            </a:prstGeom>
            <a:solidFill>
              <a:srgbClr val="FFFF00"/>
            </a:solid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24" name="Freeform 40"/>
            <p:cNvSpPr>
              <a:spLocks/>
            </p:cNvSpPr>
            <p:nvPr/>
          </p:nvSpPr>
          <p:spPr bwMode="auto">
            <a:xfrm>
              <a:off x="5109" y="1476"/>
              <a:ext cx="214" cy="348"/>
            </a:xfrm>
            <a:custGeom>
              <a:avLst/>
              <a:gdLst/>
              <a:ahLst/>
              <a:cxnLst>
                <a:cxn ang="0">
                  <a:pos x="0" y="0"/>
                </a:cxn>
                <a:cxn ang="0">
                  <a:pos x="180" y="84"/>
                </a:cxn>
                <a:cxn ang="0">
                  <a:pos x="240" y="348"/>
                </a:cxn>
              </a:cxnLst>
              <a:rect l="0" t="0" r="r" b="b"/>
              <a:pathLst>
                <a:path w="240" h="348">
                  <a:moveTo>
                    <a:pt x="0" y="0"/>
                  </a:moveTo>
                  <a:cubicBezTo>
                    <a:pt x="70" y="13"/>
                    <a:pt x="140" y="26"/>
                    <a:pt x="180" y="84"/>
                  </a:cubicBezTo>
                  <a:cubicBezTo>
                    <a:pt x="220" y="142"/>
                    <a:pt x="230" y="245"/>
                    <a:pt x="240" y="348"/>
                  </a:cubicBezTo>
                </a:path>
              </a:pathLst>
            </a:custGeom>
            <a:no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25" name="Freeform 41"/>
            <p:cNvSpPr>
              <a:spLocks/>
            </p:cNvSpPr>
            <p:nvPr/>
          </p:nvSpPr>
          <p:spPr bwMode="auto">
            <a:xfrm>
              <a:off x="5109" y="1678"/>
              <a:ext cx="214" cy="158"/>
            </a:xfrm>
            <a:custGeom>
              <a:avLst/>
              <a:gdLst/>
              <a:ahLst/>
              <a:cxnLst>
                <a:cxn ang="0">
                  <a:pos x="0" y="2"/>
                </a:cxn>
                <a:cxn ang="0">
                  <a:pos x="168" y="26"/>
                </a:cxn>
                <a:cxn ang="0">
                  <a:pos x="240" y="158"/>
                </a:cxn>
              </a:cxnLst>
              <a:rect l="0" t="0" r="r" b="b"/>
              <a:pathLst>
                <a:path w="240" h="158">
                  <a:moveTo>
                    <a:pt x="0" y="2"/>
                  </a:moveTo>
                  <a:cubicBezTo>
                    <a:pt x="64" y="1"/>
                    <a:pt x="128" y="0"/>
                    <a:pt x="168" y="26"/>
                  </a:cubicBezTo>
                  <a:cubicBezTo>
                    <a:pt x="208" y="52"/>
                    <a:pt x="224" y="105"/>
                    <a:pt x="240" y="158"/>
                  </a:cubicBezTo>
                </a:path>
              </a:pathLst>
            </a:custGeom>
            <a:no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27" name="Rectangle 43"/>
          <p:cNvSpPr>
            <a:spLocks noChangeArrowheads="1"/>
          </p:cNvSpPr>
          <p:nvPr/>
        </p:nvSpPr>
        <p:spPr bwMode="auto">
          <a:xfrm>
            <a:off x="8093077" y="3743325"/>
            <a:ext cx="1489075" cy="1143000"/>
          </a:xfrm>
          <a:prstGeom prst="rect">
            <a:avLst/>
          </a:prstGeom>
          <a:solidFill>
            <a:schemeClr val="tx1"/>
          </a:solidFill>
          <a:ln w="57150">
            <a:solidFill>
              <a:schemeClr val="bg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23628" name="Rectangle 44"/>
          <p:cNvSpPr>
            <a:spLocks noChangeArrowheads="1"/>
          </p:cNvSpPr>
          <p:nvPr/>
        </p:nvSpPr>
        <p:spPr bwMode="auto">
          <a:xfrm>
            <a:off x="7739085" y="4953000"/>
            <a:ext cx="2217737" cy="647700"/>
          </a:xfrm>
          <a:prstGeom prst="rect">
            <a:avLst/>
          </a:prstGeom>
          <a:solidFill>
            <a:schemeClr val="bg2"/>
          </a:solidFill>
          <a:ln w="9525">
            <a:solidFill>
              <a:schemeClr val="bg1"/>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Data System</a:t>
            </a:r>
            <a:endParaRPr lang="en-US" sz="2400" dirty="0">
              <a:solidFill>
                <a:srgbClr val="FFFFFF"/>
              </a:solidFill>
              <a:latin typeface="Arial" charset="0"/>
            </a:endParaRPr>
          </a:p>
        </p:txBody>
      </p:sp>
      <p:sp>
        <p:nvSpPr>
          <p:cNvPr id="323629" name="Freeform 45"/>
          <p:cNvSpPr>
            <a:spLocks/>
          </p:cNvSpPr>
          <p:nvPr/>
        </p:nvSpPr>
        <p:spPr bwMode="auto">
          <a:xfrm>
            <a:off x="9659960" y="2952772"/>
            <a:ext cx="414337" cy="1990725"/>
          </a:xfrm>
          <a:custGeom>
            <a:avLst/>
            <a:gdLst/>
            <a:ahLst/>
            <a:cxnLst>
              <a:cxn ang="0">
                <a:pos x="246" y="0"/>
              </a:cxn>
              <a:cxn ang="0">
                <a:pos x="246" y="312"/>
              </a:cxn>
              <a:cxn ang="0">
                <a:pos x="186" y="420"/>
              </a:cxn>
              <a:cxn ang="0">
                <a:pos x="234" y="708"/>
              </a:cxn>
              <a:cxn ang="0">
                <a:pos x="138" y="1152"/>
              </a:cxn>
              <a:cxn ang="0">
                <a:pos x="42" y="1236"/>
              </a:cxn>
              <a:cxn ang="0">
                <a:pos x="6" y="1248"/>
              </a:cxn>
              <a:cxn ang="0">
                <a:pos x="30" y="1248"/>
              </a:cxn>
            </a:cxnLst>
            <a:rect l="0" t="0" r="r" b="b"/>
            <a:pathLst>
              <a:path w="293" h="1254">
                <a:moveTo>
                  <a:pt x="246" y="0"/>
                </a:moveTo>
                <a:cubicBezTo>
                  <a:pt x="274" y="85"/>
                  <a:pt x="293" y="228"/>
                  <a:pt x="246" y="312"/>
                </a:cubicBezTo>
                <a:cubicBezTo>
                  <a:pt x="177" y="436"/>
                  <a:pt x="213" y="339"/>
                  <a:pt x="186" y="420"/>
                </a:cubicBezTo>
                <a:cubicBezTo>
                  <a:pt x="195" y="527"/>
                  <a:pt x="214" y="607"/>
                  <a:pt x="234" y="708"/>
                </a:cubicBezTo>
                <a:cubicBezTo>
                  <a:pt x="229" y="827"/>
                  <a:pt x="267" y="1066"/>
                  <a:pt x="138" y="1152"/>
                </a:cubicBezTo>
                <a:cubicBezTo>
                  <a:pt x="98" y="1212"/>
                  <a:pt x="126" y="1180"/>
                  <a:pt x="42" y="1236"/>
                </a:cubicBezTo>
                <a:cubicBezTo>
                  <a:pt x="31" y="1243"/>
                  <a:pt x="15" y="1239"/>
                  <a:pt x="6" y="1248"/>
                </a:cubicBezTo>
                <a:cubicBezTo>
                  <a:pt x="0" y="1254"/>
                  <a:pt x="22" y="1248"/>
                  <a:pt x="30" y="1248"/>
                </a:cubicBezTo>
              </a:path>
            </a:pathLst>
          </a:custGeom>
          <a:noFill/>
          <a:ln w="9525">
            <a:solidFill>
              <a:schemeClr val="bg1"/>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graphicFrame>
        <p:nvGraphicFramePr>
          <p:cNvPr id="323630" name="Object 46"/>
          <p:cNvGraphicFramePr>
            <a:graphicFrameLocks noChangeAspect="1"/>
          </p:cNvGraphicFramePr>
          <p:nvPr/>
        </p:nvGraphicFramePr>
        <p:xfrm>
          <a:off x="2176464" y="4016378"/>
          <a:ext cx="5072062" cy="1719263"/>
        </p:xfrm>
        <a:graphic>
          <a:graphicData uri="http://schemas.openxmlformats.org/presentationml/2006/ole">
            <mc:AlternateContent xmlns:mc="http://schemas.openxmlformats.org/markup-compatibility/2006">
              <mc:Choice xmlns:v="urn:schemas-microsoft-com:vml" Requires="v">
                <p:oleObj name="CS ChemDraw Drawing" r:id="rId3" imgW="3385800" imgH="1148040" progId="">
                  <p:embed/>
                </p:oleObj>
              </mc:Choice>
              <mc:Fallback>
                <p:oleObj name="CS ChemDraw Drawing" r:id="rId3" imgW="3385800" imgH="1148040" progId="">
                  <p:embed/>
                  <p:pic>
                    <p:nvPicPr>
                      <p:cNvPr id="323630"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464" y="4016378"/>
                        <a:ext cx="5072062" cy="171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23631" name="Group 47"/>
          <p:cNvGrpSpPr>
            <a:grpSpLocks/>
          </p:cNvGrpSpPr>
          <p:nvPr/>
        </p:nvGrpSpPr>
        <p:grpSpPr bwMode="auto">
          <a:xfrm>
            <a:off x="4724422" y="3771900"/>
            <a:ext cx="881063" cy="2095500"/>
            <a:chOff x="2268" y="2376"/>
            <a:chExt cx="624" cy="1320"/>
          </a:xfrm>
        </p:grpSpPr>
        <p:sp>
          <p:nvSpPr>
            <p:cNvPr id="323632" name="Line 48"/>
            <p:cNvSpPr>
              <a:spLocks noChangeShapeType="1"/>
            </p:cNvSpPr>
            <p:nvPr/>
          </p:nvSpPr>
          <p:spPr bwMode="auto">
            <a:xfrm>
              <a:off x="2580" y="2376"/>
              <a:ext cx="0" cy="1308"/>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3" name="Line 49"/>
            <p:cNvSpPr>
              <a:spLocks noChangeShapeType="1"/>
            </p:cNvSpPr>
            <p:nvPr/>
          </p:nvSpPr>
          <p:spPr bwMode="auto">
            <a:xfrm>
              <a:off x="2580" y="369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4" name="Line 50"/>
            <p:cNvSpPr>
              <a:spLocks noChangeShapeType="1"/>
            </p:cNvSpPr>
            <p:nvPr/>
          </p:nvSpPr>
          <p:spPr bwMode="auto">
            <a:xfrm>
              <a:off x="2268" y="237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grpSp>
        <p:nvGrpSpPr>
          <p:cNvPr id="323635" name="Group 51"/>
          <p:cNvGrpSpPr>
            <a:grpSpLocks/>
          </p:cNvGrpSpPr>
          <p:nvPr/>
        </p:nvGrpSpPr>
        <p:grpSpPr bwMode="auto">
          <a:xfrm>
            <a:off x="3403622" y="3771900"/>
            <a:ext cx="881063" cy="2095500"/>
            <a:chOff x="2268" y="2376"/>
            <a:chExt cx="624" cy="1320"/>
          </a:xfrm>
        </p:grpSpPr>
        <p:sp>
          <p:nvSpPr>
            <p:cNvPr id="323636" name="Line 52"/>
            <p:cNvSpPr>
              <a:spLocks noChangeShapeType="1"/>
            </p:cNvSpPr>
            <p:nvPr/>
          </p:nvSpPr>
          <p:spPr bwMode="auto">
            <a:xfrm>
              <a:off x="2580" y="2376"/>
              <a:ext cx="0" cy="1308"/>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7" name="Line 53"/>
            <p:cNvSpPr>
              <a:spLocks noChangeShapeType="1"/>
            </p:cNvSpPr>
            <p:nvPr/>
          </p:nvSpPr>
          <p:spPr bwMode="auto">
            <a:xfrm>
              <a:off x="2580" y="369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8" name="Line 54"/>
            <p:cNvSpPr>
              <a:spLocks noChangeShapeType="1"/>
            </p:cNvSpPr>
            <p:nvPr/>
          </p:nvSpPr>
          <p:spPr bwMode="auto">
            <a:xfrm>
              <a:off x="2268" y="237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39" name="Text Box 55"/>
          <p:cNvSpPr txBox="1">
            <a:spLocks noChangeArrowheads="1"/>
          </p:cNvSpPr>
          <p:nvPr/>
        </p:nvSpPr>
        <p:spPr bwMode="auto">
          <a:xfrm>
            <a:off x="5199063" y="5810256"/>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y</a:t>
            </a:r>
            <a:r>
              <a:rPr lang="en-US" sz="2400" baseline="-25000" dirty="0">
                <a:solidFill>
                  <a:srgbClr val="000099"/>
                </a:solidFill>
                <a:latin typeface="Arial" charset="0"/>
              </a:rPr>
              <a:t>1</a:t>
            </a:r>
            <a:endParaRPr lang="en-US" sz="2400" dirty="0">
              <a:solidFill>
                <a:srgbClr val="000099"/>
              </a:solidFill>
              <a:latin typeface="Arial" charset="0"/>
            </a:endParaRPr>
          </a:p>
        </p:txBody>
      </p:sp>
      <p:sp>
        <p:nvSpPr>
          <p:cNvPr id="323640" name="Text Box 56"/>
          <p:cNvSpPr txBox="1">
            <a:spLocks noChangeArrowheads="1"/>
          </p:cNvSpPr>
          <p:nvPr/>
        </p:nvSpPr>
        <p:spPr bwMode="auto">
          <a:xfrm>
            <a:off x="3860800" y="5810256"/>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y</a:t>
            </a:r>
            <a:r>
              <a:rPr lang="en-US" sz="2400" baseline="-25000" dirty="0">
                <a:solidFill>
                  <a:srgbClr val="000099"/>
                </a:solidFill>
                <a:latin typeface="Arial" charset="0"/>
              </a:rPr>
              <a:t>2</a:t>
            </a:r>
            <a:endParaRPr lang="en-US" sz="2400" dirty="0">
              <a:solidFill>
                <a:srgbClr val="000099"/>
              </a:solidFill>
              <a:latin typeface="Arial" charset="0"/>
            </a:endParaRPr>
          </a:p>
        </p:txBody>
      </p:sp>
      <p:sp>
        <p:nvSpPr>
          <p:cNvPr id="323641" name="Text Box 57"/>
          <p:cNvSpPr txBox="1">
            <a:spLocks noChangeArrowheads="1"/>
          </p:cNvSpPr>
          <p:nvPr/>
        </p:nvSpPr>
        <p:spPr bwMode="auto">
          <a:xfrm>
            <a:off x="3386138" y="3314707"/>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b</a:t>
            </a:r>
            <a:r>
              <a:rPr lang="en-US" sz="2400" baseline="-25000" dirty="0">
                <a:solidFill>
                  <a:srgbClr val="000099"/>
                </a:solidFill>
                <a:latin typeface="Arial" charset="0"/>
              </a:rPr>
              <a:t>1</a:t>
            </a:r>
            <a:endParaRPr lang="en-US" sz="2400" dirty="0">
              <a:solidFill>
                <a:srgbClr val="000099"/>
              </a:solidFill>
              <a:latin typeface="Arial" charset="0"/>
            </a:endParaRPr>
          </a:p>
        </p:txBody>
      </p:sp>
      <p:sp>
        <p:nvSpPr>
          <p:cNvPr id="323642" name="Text Box 58"/>
          <p:cNvSpPr txBox="1">
            <a:spLocks noChangeArrowheads="1"/>
          </p:cNvSpPr>
          <p:nvPr/>
        </p:nvSpPr>
        <p:spPr bwMode="auto">
          <a:xfrm>
            <a:off x="4724400" y="3333757"/>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b</a:t>
            </a:r>
            <a:r>
              <a:rPr lang="en-US" sz="2400" baseline="-25000" dirty="0">
                <a:solidFill>
                  <a:srgbClr val="000099"/>
                </a:solidFill>
                <a:latin typeface="Arial" charset="0"/>
              </a:rPr>
              <a:t>2</a:t>
            </a:r>
            <a:endParaRPr lang="en-US" sz="2400" dirty="0">
              <a:solidFill>
                <a:srgbClr val="000099"/>
              </a:solidFill>
              <a:latin typeface="Arial" charset="0"/>
            </a:endParaRPr>
          </a:p>
        </p:txBody>
      </p:sp>
      <p:pic>
        <p:nvPicPr>
          <p:cNvPr id="323643" name="Picture 59"/>
          <p:cNvPicPr>
            <a:picLocks noChangeAspect="1" noChangeArrowheads="1"/>
          </p:cNvPicPr>
          <p:nvPr/>
        </p:nvPicPr>
        <p:blipFill>
          <a:blip r:embed="rId5" cstate="print"/>
          <a:srcRect/>
          <a:stretch>
            <a:fillRect/>
          </a:stretch>
        </p:blipFill>
        <p:spPr bwMode="auto">
          <a:xfrm>
            <a:off x="8135938" y="3786189"/>
            <a:ext cx="1403350" cy="1057275"/>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671838" y="167017"/>
            <a:ext cx="10515600" cy="1325563"/>
          </a:xfrm>
        </p:spPr>
        <p:txBody>
          <a:bodyPr>
            <a:normAutofit/>
          </a:bodyPr>
          <a:lstStyle/>
          <a:p>
            <a:r>
              <a:rPr lang="en-US" sz="4000" dirty="0"/>
              <a:t>Basic Features of a Mass Spectrometer</a:t>
            </a:r>
          </a:p>
        </p:txBody>
      </p:sp>
      <p:grpSp>
        <p:nvGrpSpPr>
          <p:cNvPr id="486403" name="Group 3"/>
          <p:cNvGrpSpPr>
            <a:grpSpLocks/>
          </p:cNvGrpSpPr>
          <p:nvPr/>
        </p:nvGrpSpPr>
        <p:grpSpPr bwMode="auto">
          <a:xfrm>
            <a:off x="2235200" y="1905000"/>
            <a:ext cx="7518400" cy="3708400"/>
            <a:chOff x="299" y="672"/>
            <a:chExt cx="4992" cy="3392"/>
          </a:xfrm>
        </p:grpSpPr>
        <p:sp>
          <p:nvSpPr>
            <p:cNvPr id="486404" name="Rectangle 4"/>
            <p:cNvSpPr>
              <a:spLocks noChangeArrowheads="1"/>
            </p:cNvSpPr>
            <p:nvPr/>
          </p:nvSpPr>
          <p:spPr bwMode="auto">
            <a:xfrm>
              <a:off x="1280" y="1056"/>
              <a:ext cx="3840" cy="1536"/>
            </a:xfrm>
            <a:prstGeom prst="rect">
              <a:avLst/>
            </a:prstGeom>
            <a:solidFill>
              <a:srgbClr val="DDDDDD"/>
            </a:solidFill>
            <a:ln w="19050">
              <a:solidFill>
                <a:schemeClr val="tx1"/>
              </a:solidFill>
              <a:miter lim="800000"/>
              <a:headEnd/>
              <a:tailEnd/>
            </a:ln>
            <a:effectLst/>
          </p:spPr>
          <p:txBody>
            <a:bodyPr wrap="none" anchor="ctr"/>
            <a:lstStyle/>
            <a:p>
              <a:endParaRPr lang="en-US"/>
            </a:p>
          </p:txBody>
        </p:sp>
        <p:sp>
          <p:nvSpPr>
            <p:cNvPr id="486405" name="Rectangle 5"/>
            <p:cNvSpPr>
              <a:spLocks noChangeArrowheads="1"/>
            </p:cNvSpPr>
            <p:nvPr/>
          </p:nvSpPr>
          <p:spPr bwMode="auto">
            <a:xfrm>
              <a:off x="2987" y="2736"/>
              <a:ext cx="1173" cy="672"/>
            </a:xfrm>
            <a:prstGeom prst="rect">
              <a:avLst/>
            </a:prstGeom>
            <a:solidFill>
              <a:srgbClr val="FFFFFF"/>
            </a:solidFill>
            <a:ln w="19050">
              <a:solidFill>
                <a:schemeClr val="tx1"/>
              </a:solidFill>
              <a:miter lim="800000"/>
              <a:headEnd/>
              <a:tailEnd/>
            </a:ln>
            <a:effectLst/>
          </p:spPr>
          <p:txBody>
            <a:bodyPr wrap="none" anchor="ctr"/>
            <a:lstStyle/>
            <a:p>
              <a:pPr algn="ctr" eaLnBrk="0" hangingPunct="0"/>
              <a:r>
                <a:rPr lang="en-US" b="1" dirty="0">
                  <a:latin typeface="Times New Roman" pitchFamily="18" charset="0"/>
                </a:rPr>
                <a:t>PC</a:t>
              </a:r>
            </a:p>
            <a:p>
              <a:pPr algn="ctr" eaLnBrk="0" hangingPunct="0"/>
              <a:r>
                <a:rPr lang="en-US" b="1" dirty="0">
                  <a:latin typeface="Times New Roman" pitchFamily="18" charset="0"/>
                </a:rPr>
                <a:t>Work Station</a:t>
              </a:r>
              <a:endParaRPr lang="en-US" dirty="0">
                <a:latin typeface="Times New Roman" pitchFamily="18" charset="0"/>
              </a:endParaRPr>
            </a:p>
          </p:txBody>
        </p:sp>
        <p:grpSp>
          <p:nvGrpSpPr>
            <p:cNvPr id="486406" name="Group 6"/>
            <p:cNvGrpSpPr>
              <a:grpSpLocks/>
            </p:cNvGrpSpPr>
            <p:nvPr/>
          </p:nvGrpSpPr>
          <p:grpSpPr bwMode="auto">
            <a:xfrm>
              <a:off x="1493" y="1296"/>
              <a:ext cx="3371" cy="672"/>
              <a:chOff x="1104" y="1488"/>
              <a:chExt cx="3792" cy="672"/>
            </a:xfrm>
          </p:grpSpPr>
          <p:sp>
            <p:nvSpPr>
              <p:cNvPr id="486407" name="Rectangle 7"/>
              <p:cNvSpPr>
                <a:spLocks noChangeArrowheads="1"/>
              </p:cNvSpPr>
              <p:nvPr/>
            </p:nvSpPr>
            <p:spPr bwMode="auto">
              <a:xfrm>
                <a:off x="1104" y="1488"/>
                <a:ext cx="816"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sz="2000" b="1" dirty="0">
                    <a:latin typeface="Times New Roman" pitchFamily="18" charset="0"/>
                  </a:rPr>
                  <a:t>Ion</a:t>
                </a:r>
              </a:p>
              <a:p>
                <a:pPr algn="ctr" eaLnBrk="0" hangingPunct="0"/>
                <a:r>
                  <a:rPr lang="en-US" sz="2000" b="1" dirty="0">
                    <a:latin typeface="Times New Roman" pitchFamily="18" charset="0"/>
                  </a:rPr>
                  <a:t>Source</a:t>
                </a:r>
                <a:endParaRPr lang="en-US" sz="2000" dirty="0">
                  <a:latin typeface="Times New Roman" pitchFamily="18" charset="0"/>
                </a:endParaRPr>
              </a:p>
            </p:txBody>
          </p:sp>
          <p:sp>
            <p:nvSpPr>
              <p:cNvPr id="486408" name="Rectangle 8"/>
              <p:cNvSpPr>
                <a:spLocks noChangeArrowheads="1"/>
              </p:cNvSpPr>
              <p:nvPr/>
            </p:nvSpPr>
            <p:spPr bwMode="auto">
              <a:xfrm>
                <a:off x="2364" y="1488"/>
                <a:ext cx="1320"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sz="2000" b="1" dirty="0">
                    <a:latin typeface="Times New Roman" pitchFamily="18" charset="0"/>
                  </a:rPr>
                  <a:t>Mass</a:t>
                </a:r>
              </a:p>
              <a:p>
                <a:pPr algn="ctr" eaLnBrk="0" hangingPunct="0"/>
                <a:r>
                  <a:rPr lang="en-US" sz="2000" b="1" dirty="0">
                    <a:latin typeface="Times New Roman" pitchFamily="18" charset="0"/>
                  </a:rPr>
                  <a:t>Analyzer</a:t>
                </a:r>
                <a:endParaRPr lang="en-US" sz="2000" dirty="0">
                  <a:latin typeface="Times New Roman" pitchFamily="18" charset="0"/>
                </a:endParaRPr>
              </a:p>
            </p:txBody>
          </p:sp>
          <p:sp>
            <p:nvSpPr>
              <p:cNvPr id="486409" name="Rectangle 9"/>
              <p:cNvSpPr>
                <a:spLocks noChangeArrowheads="1"/>
              </p:cNvSpPr>
              <p:nvPr/>
            </p:nvSpPr>
            <p:spPr bwMode="auto">
              <a:xfrm>
                <a:off x="4080" y="1488"/>
                <a:ext cx="816"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b="1" dirty="0">
                    <a:latin typeface="Times New Roman" pitchFamily="18" charset="0"/>
                  </a:rPr>
                  <a:t>Detector</a:t>
                </a:r>
                <a:endParaRPr lang="en-US" dirty="0">
                  <a:latin typeface="Times New Roman" pitchFamily="18" charset="0"/>
                </a:endParaRPr>
              </a:p>
            </p:txBody>
          </p:sp>
          <p:sp>
            <p:nvSpPr>
              <p:cNvPr id="486410" name="Line 10"/>
              <p:cNvSpPr>
                <a:spLocks noChangeShapeType="1"/>
              </p:cNvSpPr>
              <p:nvPr/>
            </p:nvSpPr>
            <p:spPr bwMode="auto">
              <a:xfrm>
                <a:off x="1926" y="1824"/>
                <a:ext cx="432" cy="0"/>
              </a:xfrm>
              <a:prstGeom prst="line">
                <a:avLst/>
              </a:prstGeom>
              <a:noFill/>
              <a:ln w="19050">
                <a:solidFill>
                  <a:schemeClr val="tx1"/>
                </a:solidFill>
                <a:round/>
                <a:headEnd/>
                <a:tailEnd/>
              </a:ln>
              <a:effectLst/>
            </p:spPr>
            <p:txBody>
              <a:bodyPr wrap="none" anchor="ctr"/>
              <a:lstStyle/>
              <a:p>
                <a:endParaRPr lang="en-US"/>
              </a:p>
            </p:txBody>
          </p:sp>
          <p:sp>
            <p:nvSpPr>
              <p:cNvPr id="486411" name="Line 11"/>
              <p:cNvSpPr>
                <a:spLocks noChangeShapeType="1"/>
              </p:cNvSpPr>
              <p:nvPr/>
            </p:nvSpPr>
            <p:spPr bwMode="auto">
              <a:xfrm>
                <a:off x="3690" y="1824"/>
                <a:ext cx="384" cy="0"/>
              </a:xfrm>
              <a:prstGeom prst="line">
                <a:avLst/>
              </a:prstGeom>
              <a:noFill/>
              <a:ln w="19050">
                <a:solidFill>
                  <a:schemeClr val="tx1"/>
                </a:solidFill>
                <a:round/>
                <a:headEnd/>
                <a:tailEnd/>
              </a:ln>
              <a:effectLst/>
            </p:spPr>
            <p:txBody>
              <a:bodyPr wrap="none" anchor="ctr"/>
              <a:lstStyle/>
              <a:p>
                <a:endParaRPr lang="en-US"/>
              </a:p>
            </p:txBody>
          </p:sp>
        </p:grpSp>
        <p:sp>
          <p:nvSpPr>
            <p:cNvPr id="486412" name="Text Box 12"/>
            <p:cNvSpPr txBox="1">
              <a:spLocks noChangeArrowheads="1"/>
            </p:cNvSpPr>
            <p:nvPr/>
          </p:nvSpPr>
          <p:spPr bwMode="auto">
            <a:xfrm>
              <a:off x="1295" y="2326"/>
              <a:ext cx="1043" cy="310"/>
            </a:xfrm>
            <a:prstGeom prst="rect">
              <a:avLst/>
            </a:prstGeom>
            <a:noFill/>
            <a:ln w="19050">
              <a:noFill/>
              <a:miter lim="800000"/>
              <a:headEnd/>
              <a:tailEnd/>
            </a:ln>
            <a:effectLst/>
          </p:spPr>
          <p:txBody>
            <a:bodyPr wrap="none">
              <a:spAutoFit/>
            </a:bodyPr>
            <a:lstStyle/>
            <a:p>
              <a:pPr eaLnBrk="0" hangingPunct="0"/>
              <a:r>
                <a:rPr lang="en-US" sz="1600" b="1" i="1" dirty="0">
                  <a:latin typeface="Times New Roman" pitchFamily="18" charset="0"/>
                </a:rPr>
                <a:t>“High” Vacuum</a:t>
              </a:r>
            </a:p>
          </p:txBody>
        </p:sp>
        <p:sp>
          <p:nvSpPr>
            <p:cNvPr id="486413" name="Rectangle 13"/>
            <p:cNvSpPr>
              <a:spLocks noChangeArrowheads="1"/>
            </p:cNvSpPr>
            <p:nvPr/>
          </p:nvSpPr>
          <p:spPr bwMode="auto">
            <a:xfrm>
              <a:off x="4565" y="3120"/>
              <a:ext cx="726" cy="672"/>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b="1" dirty="0">
                  <a:latin typeface="Times New Roman" pitchFamily="18" charset="0"/>
                </a:rPr>
                <a:t>Answers</a:t>
              </a:r>
            </a:p>
            <a:p>
              <a:pPr algn="ctr" eaLnBrk="0" hangingPunct="0"/>
              <a:r>
                <a:rPr lang="en-US" b="1" dirty="0">
                  <a:latin typeface="Times New Roman" pitchFamily="18" charset="0"/>
                </a:rPr>
                <a:t>Out</a:t>
              </a:r>
              <a:endParaRPr lang="en-US" dirty="0">
                <a:latin typeface="Times New Roman" pitchFamily="18" charset="0"/>
              </a:endParaRPr>
            </a:p>
          </p:txBody>
        </p:sp>
        <p:grpSp>
          <p:nvGrpSpPr>
            <p:cNvPr id="486414" name="Group 14"/>
            <p:cNvGrpSpPr>
              <a:grpSpLocks/>
            </p:cNvGrpSpPr>
            <p:nvPr/>
          </p:nvGrpSpPr>
          <p:grpSpPr bwMode="auto">
            <a:xfrm>
              <a:off x="299" y="672"/>
              <a:ext cx="981" cy="960"/>
              <a:chOff x="336" y="960"/>
              <a:chExt cx="1104" cy="960"/>
            </a:xfrm>
          </p:grpSpPr>
          <p:sp>
            <p:nvSpPr>
              <p:cNvPr id="486415" name="Rectangle 15"/>
              <p:cNvSpPr>
                <a:spLocks noChangeArrowheads="1"/>
              </p:cNvSpPr>
              <p:nvPr/>
            </p:nvSpPr>
            <p:spPr bwMode="auto">
              <a:xfrm>
                <a:off x="336" y="960"/>
                <a:ext cx="816" cy="672"/>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dirty="0">
                    <a:latin typeface="Times New Roman" pitchFamily="18" charset="0"/>
                  </a:rPr>
                  <a:t>Sample</a:t>
                </a:r>
              </a:p>
              <a:p>
                <a:pPr algn="ctr" eaLnBrk="0" hangingPunct="0"/>
                <a:r>
                  <a:rPr lang="en-US" sz="2000" b="1" dirty="0">
                    <a:latin typeface="Times New Roman" pitchFamily="18" charset="0"/>
                  </a:rPr>
                  <a:t>In</a:t>
                </a:r>
              </a:p>
            </p:txBody>
          </p:sp>
          <p:sp>
            <p:nvSpPr>
              <p:cNvPr id="486416" name="Line 16"/>
              <p:cNvSpPr>
                <a:spLocks noChangeShapeType="1"/>
              </p:cNvSpPr>
              <p:nvPr/>
            </p:nvSpPr>
            <p:spPr bwMode="auto">
              <a:xfrm>
                <a:off x="960" y="1440"/>
                <a:ext cx="480" cy="480"/>
              </a:xfrm>
              <a:prstGeom prst="line">
                <a:avLst/>
              </a:prstGeom>
              <a:noFill/>
              <a:ln w="38100">
                <a:solidFill>
                  <a:schemeClr val="tx1"/>
                </a:solidFill>
                <a:round/>
                <a:headEnd/>
                <a:tailEnd type="triangle" w="med" len="med"/>
              </a:ln>
              <a:effectLst/>
            </p:spPr>
            <p:txBody>
              <a:bodyPr wrap="none" anchor="ctr"/>
              <a:lstStyle/>
              <a:p>
                <a:endParaRPr lang="en-US"/>
              </a:p>
            </p:txBody>
          </p:sp>
        </p:grpSp>
        <p:sp>
          <p:nvSpPr>
            <p:cNvPr id="486417" name="Line 17"/>
            <p:cNvSpPr>
              <a:spLocks noChangeShapeType="1"/>
            </p:cNvSpPr>
            <p:nvPr/>
          </p:nvSpPr>
          <p:spPr bwMode="auto">
            <a:xfrm>
              <a:off x="1323" y="1632"/>
              <a:ext cx="170" cy="0"/>
            </a:xfrm>
            <a:prstGeom prst="line">
              <a:avLst/>
            </a:prstGeom>
            <a:noFill/>
            <a:ln w="38100">
              <a:solidFill>
                <a:schemeClr val="tx1"/>
              </a:solidFill>
              <a:round/>
              <a:headEnd/>
              <a:tailEnd/>
            </a:ln>
            <a:effectLst/>
          </p:spPr>
          <p:txBody>
            <a:bodyPr wrap="none" anchor="ctr"/>
            <a:lstStyle/>
            <a:p>
              <a:endParaRPr lang="en-US"/>
            </a:p>
          </p:txBody>
        </p:sp>
        <p:sp>
          <p:nvSpPr>
            <p:cNvPr id="486418" name="Oval 18"/>
            <p:cNvSpPr>
              <a:spLocks noChangeArrowheads="1"/>
            </p:cNvSpPr>
            <p:nvPr/>
          </p:nvSpPr>
          <p:spPr bwMode="auto">
            <a:xfrm>
              <a:off x="1835" y="2784"/>
              <a:ext cx="682" cy="624"/>
            </a:xfrm>
            <a:prstGeom prst="ellipse">
              <a:avLst/>
            </a:prstGeom>
            <a:solidFill>
              <a:schemeClr val="tx2">
                <a:lumMod val="40000"/>
                <a:lumOff val="60000"/>
              </a:schemeClr>
            </a:solidFill>
            <a:ln w="28575">
              <a:solidFill>
                <a:schemeClr val="tx1"/>
              </a:solidFill>
              <a:round/>
              <a:headEnd/>
              <a:tailEnd/>
            </a:ln>
            <a:effectLst/>
          </p:spPr>
          <p:txBody>
            <a:bodyPr wrap="none" anchor="ctr"/>
            <a:lstStyle/>
            <a:p>
              <a:pPr algn="ctr" eaLnBrk="0" hangingPunct="0"/>
              <a:r>
                <a:rPr lang="en-US" sz="2000" b="1" dirty="0">
                  <a:solidFill>
                    <a:srgbClr val="000000"/>
                  </a:solidFill>
                  <a:latin typeface="Times New Roman" pitchFamily="18" charset="0"/>
                </a:rPr>
                <a:t>You</a:t>
              </a:r>
              <a:endParaRPr lang="en-US" sz="2000" b="1" dirty="0">
                <a:solidFill>
                  <a:schemeClr val="tx2"/>
                </a:solidFill>
                <a:latin typeface="Times New Roman" pitchFamily="18" charset="0"/>
              </a:endParaRPr>
            </a:p>
          </p:txBody>
        </p:sp>
        <p:sp>
          <p:nvSpPr>
            <p:cNvPr id="486419" name="Line 19"/>
            <p:cNvSpPr>
              <a:spLocks noChangeShapeType="1"/>
            </p:cNvSpPr>
            <p:nvPr/>
          </p:nvSpPr>
          <p:spPr bwMode="auto">
            <a:xfrm flipH="1" flipV="1">
              <a:off x="1963" y="2016"/>
              <a:ext cx="1024" cy="768"/>
            </a:xfrm>
            <a:prstGeom prst="line">
              <a:avLst/>
            </a:prstGeom>
            <a:noFill/>
            <a:ln w="19050">
              <a:solidFill>
                <a:schemeClr val="tx1"/>
              </a:solidFill>
              <a:round/>
              <a:headEnd/>
              <a:tailEnd type="arrow" w="med" len="med"/>
            </a:ln>
            <a:effectLst/>
          </p:spPr>
          <p:txBody>
            <a:bodyPr wrap="none" anchor="ctr"/>
            <a:lstStyle/>
            <a:p>
              <a:endParaRPr lang="en-US"/>
            </a:p>
          </p:txBody>
        </p:sp>
        <p:sp>
          <p:nvSpPr>
            <p:cNvPr id="486420" name="Line 20"/>
            <p:cNvSpPr>
              <a:spLocks noChangeShapeType="1"/>
            </p:cNvSpPr>
            <p:nvPr/>
          </p:nvSpPr>
          <p:spPr bwMode="auto">
            <a:xfrm flipH="1" flipV="1">
              <a:off x="2987" y="2400"/>
              <a:ext cx="298" cy="336"/>
            </a:xfrm>
            <a:prstGeom prst="line">
              <a:avLst/>
            </a:prstGeom>
            <a:noFill/>
            <a:ln w="19050">
              <a:solidFill>
                <a:schemeClr val="tx1"/>
              </a:solidFill>
              <a:round/>
              <a:headEnd/>
              <a:tailEnd type="arrow" w="med" len="med"/>
            </a:ln>
            <a:effectLst/>
          </p:spPr>
          <p:txBody>
            <a:bodyPr wrap="none" anchor="ctr"/>
            <a:lstStyle/>
            <a:p>
              <a:endParaRPr lang="en-US"/>
            </a:p>
          </p:txBody>
        </p:sp>
        <p:sp>
          <p:nvSpPr>
            <p:cNvPr id="486421" name="Line 21"/>
            <p:cNvSpPr>
              <a:spLocks noChangeShapeType="1"/>
            </p:cNvSpPr>
            <p:nvPr/>
          </p:nvSpPr>
          <p:spPr bwMode="auto">
            <a:xfrm flipH="1" flipV="1">
              <a:off x="3499" y="1968"/>
              <a:ext cx="170" cy="768"/>
            </a:xfrm>
            <a:prstGeom prst="line">
              <a:avLst/>
            </a:prstGeom>
            <a:noFill/>
            <a:ln w="28575">
              <a:solidFill>
                <a:schemeClr val="tx1"/>
              </a:solidFill>
              <a:round/>
              <a:headEnd/>
              <a:tailEnd type="arrow" w="med" len="med"/>
            </a:ln>
            <a:effectLst/>
          </p:spPr>
          <p:txBody>
            <a:bodyPr wrap="none" anchor="ctr"/>
            <a:lstStyle/>
            <a:p>
              <a:endParaRPr lang="en-US"/>
            </a:p>
          </p:txBody>
        </p:sp>
        <p:sp>
          <p:nvSpPr>
            <p:cNvPr id="486422" name="Line 22"/>
            <p:cNvSpPr>
              <a:spLocks noChangeShapeType="1"/>
            </p:cNvSpPr>
            <p:nvPr/>
          </p:nvSpPr>
          <p:spPr bwMode="auto">
            <a:xfrm flipV="1">
              <a:off x="3925" y="1968"/>
              <a:ext cx="427" cy="768"/>
            </a:xfrm>
            <a:prstGeom prst="line">
              <a:avLst/>
            </a:prstGeom>
            <a:noFill/>
            <a:ln w="28575">
              <a:solidFill>
                <a:schemeClr val="tx1"/>
              </a:solidFill>
              <a:round/>
              <a:headEnd/>
              <a:tailEnd type="arrow" w="med" len="med"/>
            </a:ln>
            <a:effectLst/>
          </p:spPr>
          <p:txBody>
            <a:bodyPr wrap="none" anchor="ctr"/>
            <a:lstStyle/>
            <a:p>
              <a:endParaRPr lang="en-US"/>
            </a:p>
          </p:txBody>
        </p:sp>
        <p:sp>
          <p:nvSpPr>
            <p:cNvPr id="486423" name="Line 23"/>
            <p:cNvSpPr>
              <a:spLocks noChangeShapeType="1"/>
            </p:cNvSpPr>
            <p:nvPr/>
          </p:nvSpPr>
          <p:spPr bwMode="auto">
            <a:xfrm flipV="1">
              <a:off x="4053" y="1968"/>
              <a:ext cx="427" cy="768"/>
            </a:xfrm>
            <a:prstGeom prst="line">
              <a:avLst/>
            </a:prstGeom>
            <a:noFill/>
            <a:ln w="28575">
              <a:solidFill>
                <a:schemeClr val="tx1"/>
              </a:solidFill>
              <a:round/>
              <a:headEnd type="arrow" w="med" len="med"/>
              <a:tailEnd/>
            </a:ln>
            <a:effectLst/>
          </p:spPr>
          <p:txBody>
            <a:bodyPr wrap="none" anchor="ctr"/>
            <a:lstStyle/>
            <a:p>
              <a:endParaRPr lang="en-US"/>
            </a:p>
          </p:txBody>
        </p:sp>
        <p:sp>
          <p:nvSpPr>
            <p:cNvPr id="486424" name="Line 24"/>
            <p:cNvSpPr>
              <a:spLocks noChangeShapeType="1"/>
            </p:cNvSpPr>
            <p:nvPr/>
          </p:nvSpPr>
          <p:spPr bwMode="auto">
            <a:xfrm>
              <a:off x="2517" y="2976"/>
              <a:ext cx="470" cy="0"/>
            </a:xfrm>
            <a:prstGeom prst="line">
              <a:avLst/>
            </a:prstGeom>
            <a:noFill/>
            <a:ln w="38100">
              <a:solidFill>
                <a:schemeClr val="tx2"/>
              </a:solidFill>
              <a:round/>
              <a:headEnd/>
              <a:tailEnd type="triangle" w="med" len="med"/>
            </a:ln>
            <a:effectLst/>
          </p:spPr>
          <p:txBody>
            <a:bodyPr wrap="none" anchor="ctr"/>
            <a:lstStyle/>
            <a:p>
              <a:endParaRPr lang="en-US"/>
            </a:p>
          </p:txBody>
        </p:sp>
        <p:sp>
          <p:nvSpPr>
            <p:cNvPr id="486425" name="Line 25"/>
            <p:cNvSpPr>
              <a:spLocks noChangeShapeType="1"/>
            </p:cNvSpPr>
            <p:nvPr/>
          </p:nvSpPr>
          <p:spPr bwMode="auto">
            <a:xfrm>
              <a:off x="2517" y="3168"/>
              <a:ext cx="470" cy="0"/>
            </a:xfrm>
            <a:prstGeom prst="line">
              <a:avLst/>
            </a:prstGeom>
            <a:noFill/>
            <a:ln w="38100">
              <a:solidFill>
                <a:schemeClr val="tx2"/>
              </a:solidFill>
              <a:round/>
              <a:headEnd type="triangle" w="med" len="med"/>
              <a:tailEnd/>
            </a:ln>
            <a:effectLst/>
          </p:spPr>
          <p:txBody>
            <a:bodyPr wrap="none" anchor="ctr"/>
            <a:lstStyle/>
            <a:p>
              <a:endParaRPr lang="en-US"/>
            </a:p>
          </p:txBody>
        </p:sp>
        <p:sp>
          <p:nvSpPr>
            <p:cNvPr id="486426" name="Line 26"/>
            <p:cNvSpPr>
              <a:spLocks noChangeShapeType="1"/>
            </p:cNvSpPr>
            <p:nvPr/>
          </p:nvSpPr>
          <p:spPr bwMode="auto">
            <a:xfrm>
              <a:off x="4181" y="3120"/>
              <a:ext cx="384" cy="336"/>
            </a:xfrm>
            <a:prstGeom prst="line">
              <a:avLst/>
            </a:prstGeom>
            <a:noFill/>
            <a:ln w="28575">
              <a:solidFill>
                <a:schemeClr val="tx1"/>
              </a:solidFill>
              <a:round/>
              <a:headEnd/>
              <a:tailEnd type="triangle" w="med" len="med"/>
            </a:ln>
            <a:effectLst/>
          </p:spPr>
          <p:txBody>
            <a:bodyPr wrap="none" anchor="ctr"/>
            <a:lstStyle/>
            <a:p>
              <a:endParaRPr lang="en-US"/>
            </a:p>
          </p:txBody>
        </p:sp>
        <p:sp>
          <p:nvSpPr>
            <p:cNvPr id="486427" name="Freeform 27"/>
            <p:cNvSpPr>
              <a:spLocks/>
            </p:cNvSpPr>
            <p:nvPr/>
          </p:nvSpPr>
          <p:spPr bwMode="auto">
            <a:xfrm>
              <a:off x="2432" y="3408"/>
              <a:ext cx="2133" cy="656"/>
            </a:xfrm>
            <a:custGeom>
              <a:avLst/>
              <a:gdLst/>
              <a:ahLst/>
              <a:cxnLst>
                <a:cxn ang="0">
                  <a:pos x="2400" y="192"/>
                </a:cxn>
                <a:cxn ang="0">
                  <a:pos x="1440" y="624"/>
                </a:cxn>
                <a:cxn ang="0">
                  <a:pos x="0" y="0"/>
                </a:cxn>
              </a:cxnLst>
              <a:rect l="0" t="0" r="r" b="b"/>
              <a:pathLst>
                <a:path w="2400" h="656">
                  <a:moveTo>
                    <a:pt x="2400" y="192"/>
                  </a:moveTo>
                  <a:cubicBezTo>
                    <a:pt x="2120" y="424"/>
                    <a:pt x="1840" y="656"/>
                    <a:pt x="1440" y="624"/>
                  </a:cubicBezTo>
                  <a:cubicBezTo>
                    <a:pt x="1040" y="592"/>
                    <a:pt x="240" y="104"/>
                    <a:pt x="0" y="0"/>
                  </a:cubicBezTo>
                </a:path>
              </a:pathLst>
            </a:custGeom>
            <a:noFill/>
            <a:ln w="28575" cap="flat" cmpd="sng">
              <a:solidFill>
                <a:schemeClr val="tx2"/>
              </a:solidFill>
              <a:prstDash val="solid"/>
              <a:round/>
              <a:headEnd type="none" w="med" len="med"/>
              <a:tailEnd type="triangle" w="med" len="med"/>
            </a:ln>
            <a:effectLst/>
          </p:spPr>
          <p:txBody>
            <a:bodyPr wrap="none" anchor="ctr"/>
            <a:lstStyle/>
            <a:p>
              <a:endParaRPr lang="en-US"/>
            </a:p>
          </p:txBody>
        </p:sp>
        <p:sp>
          <p:nvSpPr>
            <p:cNvPr id="486428" name="Freeform 28"/>
            <p:cNvSpPr>
              <a:spLocks/>
            </p:cNvSpPr>
            <p:nvPr/>
          </p:nvSpPr>
          <p:spPr bwMode="auto">
            <a:xfrm>
              <a:off x="640" y="1392"/>
              <a:ext cx="1152" cy="1728"/>
            </a:xfrm>
            <a:custGeom>
              <a:avLst/>
              <a:gdLst/>
              <a:ahLst/>
              <a:cxnLst>
                <a:cxn ang="0">
                  <a:pos x="1376" y="1728"/>
                </a:cxn>
                <a:cxn ang="0">
                  <a:pos x="224" y="1440"/>
                </a:cxn>
                <a:cxn ang="0">
                  <a:pos x="32" y="0"/>
                </a:cxn>
              </a:cxnLst>
              <a:rect l="0" t="0" r="r" b="b"/>
              <a:pathLst>
                <a:path w="1376" h="1728">
                  <a:moveTo>
                    <a:pt x="1376" y="1728"/>
                  </a:moveTo>
                  <a:cubicBezTo>
                    <a:pt x="912" y="1728"/>
                    <a:pt x="448" y="1728"/>
                    <a:pt x="224" y="1440"/>
                  </a:cubicBezTo>
                  <a:cubicBezTo>
                    <a:pt x="0" y="1152"/>
                    <a:pt x="64" y="240"/>
                    <a:pt x="32" y="0"/>
                  </a:cubicBezTo>
                </a:path>
              </a:pathLst>
            </a:custGeom>
            <a:noFill/>
            <a:ln w="19050" cap="flat" cmpd="sng">
              <a:solidFill>
                <a:schemeClr val="tx2"/>
              </a:solidFill>
              <a:prstDash val="solid"/>
              <a:round/>
              <a:headEnd type="none" w="med" len="med"/>
              <a:tailEnd type="triangle" w="med" len="med"/>
            </a:ln>
            <a:effectLst/>
          </p:spPr>
          <p:txBody>
            <a:bodyPr wrap="none" anchor="ctr"/>
            <a:lstStyle/>
            <a:p>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aphicFrame>
        <p:nvGraphicFramePr>
          <p:cNvPr id="328708" name="Object 4"/>
          <p:cNvGraphicFramePr>
            <a:graphicFrameLocks noChangeAspect="1"/>
          </p:cNvGraphicFramePr>
          <p:nvPr/>
        </p:nvGraphicFramePr>
        <p:xfrm>
          <a:off x="2632075" y="1752622"/>
          <a:ext cx="6470650" cy="5510213"/>
        </p:xfrm>
        <a:graphic>
          <a:graphicData uri="http://schemas.openxmlformats.org/presentationml/2006/ole">
            <mc:AlternateContent xmlns:mc="http://schemas.openxmlformats.org/markup-compatibility/2006">
              <mc:Choice xmlns:v="urn:schemas-microsoft-com:vml" Requires="v">
                <p:oleObj name="Graph" r:id="rId3" imgW="3669120" imgH="3124800" progId="Origin50.Graph">
                  <p:embed/>
                </p:oleObj>
              </mc:Choice>
              <mc:Fallback>
                <p:oleObj name="Graph" r:id="rId3" imgW="3669120" imgH="3124800" progId="Origin50.Graph">
                  <p:embed/>
                  <p:pic>
                    <p:nvPicPr>
                      <p:cNvPr id="3287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075" y="1752622"/>
                        <a:ext cx="647065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2892" name="Group 92"/>
          <p:cNvGrpSpPr>
            <a:grpSpLocks/>
          </p:cNvGrpSpPr>
          <p:nvPr/>
        </p:nvGrpSpPr>
        <p:grpSpPr bwMode="auto">
          <a:xfrm>
            <a:off x="4629172" y="266722"/>
            <a:ext cx="2676525" cy="5095875"/>
            <a:chOff x="1956" y="168"/>
            <a:chExt cx="1686" cy="3210"/>
          </a:xfrm>
        </p:grpSpPr>
        <p:sp>
          <p:nvSpPr>
            <p:cNvPr id="332888" name="Rectangle 88"/>
            <p:cNvSpPr>
              <a:spLocks noChangeArrowheads="1"/>
            </p:cNvSpPr>
            <p:nvPr/>
          </p:nvSpPr>
          <p:spPr bwMode="auto">
            <a:xfrm>
              <a:off x="2241" y="90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9" name="Rectangle 89"/>
            <p:cNvSpPr>
              <a:spLocks noChangeArrowheads="1"/>
            </p:cNvSpPr>
            <p:nvPr/>
          </p:nvSpPr>
          <p:spPr bwMode="auto">
            <a:xfrm>
              <a:off x="2022" y="168"/>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0" name="Rectangle 90"/>
            <p:cNvSpPr>
              <a:spLocks noChangeArrowheads="1"/>
            </p:cNvSpPr>
            <p:nvPr/>
          </p:nvSpPr>
          <p:spPr bwMode="auto">
            <a:xfrm>
              <a:off x="3480" y="2661"/>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1" name="Rectangle 91"/>
            <p:cNvSpPr>
              <a:spLocks noChangeArrowheads="1"/>
            </p:cNvSpPr>
            <p:nvPr/>
          </p:nvSpPr>
          <p:spPr bwMode="auto">
            <a:xfrm>
              <a:off x="1956" y="309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332887" name="Group 87"/>
          <p:cNvGrpSpPr>
            <a:grpSpLocks/>
          </p:cNvGrpSpPr>
          <p:nvPr/>
        </p:nvGrpSpPr>
        <p:grpSpPr bwMode="auto">
          <a:xfrm>
            <a:off x="5135563" y="231797"/>
            <a:ext cx="1674812" cy="4778375"/>
            <a:chOff x="2275" y="146"/>
            <a:chExt cx="1055" cy="3010"/>
          </a:xfrm>
        </p:grpSpPr>
        <p:sp>
          <p:nvSpPr>
            <p:cNvPr id="332883" name="Rectangle 83"/>
            <p:cNvSpPr>
              <a:spLocks noChangeArrowheads="1"/>
            </p:cNvSpPr>
            <p:nvPr/>
          </p:nvSpPr>
          <p:spPr bwMode="auto">
            <a:xfrm>
              <a:off x="2288" y="14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4" name="Rectangle 84"/>
            <p:cNvSpPr>
              <a:spLocks noChangeArrowheads="1"/>
            </p:cNvSpPr>
            <p:nvPr/>
          </p:nvSpPr>
          <p:spPr bwMode="auto">
            <a:xfrm>
              <a:off x="2496" y="90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5" name="Rectangle 85"/>
            <p:cNvSpPr>
              <a:spLocks noChangeArrowheads="1"/>
            </p:cNvSpPr>
            <p:nvPr/>
          </p:nvSpPr>
          <p:spPr bwMode="auto">
            <a:xfrm>
              <a:off x="3152" y="1770"/>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6" name="Rectangle 86"/>
            <p:cNvSpPr>
              <a:spLocks noChangeArrowheads="1"/>
            </p:cNvSpPr>
            <p:nvPr/>
          </p:nvSpPr>
          <p:spPr bwMode="auto">
            <a:xfrm>
              <a:off x="2275" y="2872"/>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332803"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pSp>
        <p:nvGrpSpPr>
          <p:cNvPr id="332804" name="Group 4"/>
          <p:cNvGrpSpPr>
            <a:grpSpLocks/>
          </p:cNvGrpSpPr>
          <p:nvPr/>
        </p:nvGrpSpPr>
        <p:grpSpPr bwMode="auto">
          <a:xfrm>
            <a:off x="3860800" y="711200"/>
            <a:ext cx="558800" cy="685800"/>
            <a:chOff x="1392" y="528"/>
            <a:chExt cx="480" cy="432"/>
          </a:xfrm>
        </p:grpSpPr>
        <p:sp>
          <p:nvSpPr>
            <p:cNvPr id="332805" name="Line 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06" name="AutoShape 6"/>
            <p:cNvCxnSpPr>
              <a:cxnSpLocks noChangeShapeType="1"/>
              <a:stCxn id="33280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07" name="AutoShape 7"/>
            <p:cNvCxnSpPr>
              <a:cxnSpLocks noChangeShapeType="1"/>
              <a:stCxn id="33280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08" name="Group 8"/>
          <p:cNvGrpSpPr>
            <a:grpSpLocks/>
          </p:cNvGrpSpPr>
          <p:nvPr/>
        </p:nvGrpSpPr>
        <p:grpSpPr bwMode="auto">
          <a:xfrm>
            <a:off x="4305300" y="711200"/>
            <a:ext cx="558800" cy="685800"/>
            <a:chOff x="1392" y="528"/>
            <a:chExt cx="480" cy="432"/>
          </a:xfrm>
        </p:grpSpPr>
        <p:sp>
          <p:nvSpPr>
            <p:cNvPr id="332809" name="Line 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0" name="AutoShape 10"/>
            <p:cNvCxnSpPr>
              <a:cxnSpLocks noChangeShapeType="1"/>
              <a:stCxn id="33280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1" name="AutoShape 11"/>
            <p:cNvCxnSpPr>
              <a:cxnSpLocks noChangeShapeType="1"/>
              <a:stCxn id="33280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2" name="Group 12"/>
          <p:cNvGrpSpPr>
            <a:grpSpLocks/>
          </p:cNvGrpSpPr>
          <p:nvPr/>
        </p:nvGrpSpPr>
        <p:grpSpPr bwMode="auto">
          <a:xfrm>
            <a:off x="4762500" y="711200"/>
            <a:ext cx="558800" cy="685800"/>
            <a:chOff x="1392" y="528"/>
            <a:chExt cx="480" cy="432"/>
          </a:xfrm>
        </p:grpSpPr>
        <p:sp>
          <p:nvSpPr>
            <p:cNvPr id="332813" name="Line 1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4" name="AutoShape 14"/>
            <p:cNvCxnSpPr>
              <a:cxnSpLocks noChangeShapeType="1"/>
              <a:stCxn id="33281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5" name="AutoShape 15"/>
            <p:cNvCxnSpPr>
              <a:cxnSpLocks noChangeShapeType="1"/>
              <a:stCxn id="33281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6" name="Group 16"/>
          <p:cNvGrpSpPr>
            <a:grpSpLocks/>
          </p:cNvGrpSpPr>
          <p:nvPr/>
        </p:nvGrpSpPr>
        <p:grpSpPr bwMode="auto">
          <a:xfrm>
            <a:off x="5168900" y="711200"/>
            <a:ext cx="558800" cy="685800"/>
            <a:chOff x="1392" y="528"/>
            <a:chExt cx="480" cy="432"/>
          </a:xfrm>
        </p:grpSpPr>
        <p:sp>
          <p:nvSpPr>
            <p:cNvPr id="332817" name="Line 1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8" name="AutoShape 18"/>
            <p:cNvCxnSpPr>
              <a:cxnSpLocks noChangeShapeType="1"/>
              <a:stCxn id="33281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9" name="AutoShape 19"/>
            <p:cNvCxnSpPr>
              <a:cxnSpLocks noChangeShapeType="1"/>
              <a:stCxn id="33281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0" name="Group 20"/>
          <p:cNvGrpSpPr>
            <a:grpSpLocks/>
          </p:cNvGrpSpPr>
          <p:nvPr/>
        </p:nvGrpSpPr>
        <p:grpSpPr bwMode="auto">
          <a:xfrm>
            <a:off x="5549900" y="711200"/>
            <a:ext cx="558800" cy="685800"/>
            <a:chOff x="1392" y="528"/>
            <a:chExt cx="480" cy="432"/>
          </a:xfrm>
        </p:grpSpPr>
        <p:sp>
          <p:nvSpPr>
            <p:cNvPr id="332821" name="Line 2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2" name="AutoShape 22"/>
            <p:cNvCxnSpPr>
              <a:cxnSpLocks noChangeShapeType="1"/>
              <a:stCxn id="33282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3" name="AutoShape 23"/>
            <p:cNvCxnSpPr>
              <a:cxnSpLocks noChangeShapeType="1"/>
              <a:stCxn id="332821"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4" name="Group 24"/>
          <p:cNvGrpSpPr>
            <a:grpSpLocks/>
          </p:cNvGrpSpPr>
          <p:nvPr/>
        </p:nvGrpSpPr>
        <p:grpSpPr bwMode="auto">
          <a:xfrm>
            <a:off x="6007100" y="711200"/>
            <a:ext cx="558800" cy="685800"/>
            <a:chOff x="1392" y="528"/>
            <a:chExt cx="480" cy="432"/>
          </a:xfrm>
        </p:grpSpPr>
        <p:sp>
          <p:nvSpPr>
            <p:cNvPr id="332825" name="Line 2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6" name="AutoShape 26"/>
            <p:cNvCxnSpPr>
              <a:cxnSpLocks noChangeShapeType="1"/>
              <a:stCxn id="33282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7" name="AutoShape 27"/>
            <p:cNvCxnSpPr>
              <a:cxnSpLocks noChangeShapeType="1"/>
              <a:stCxn id="33282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8" name="Group 28"/>
          <p:cNvGrpSpPr>
            <a:grpSpLocks/>
          </p:cNvGrpSpPr>
          <p:nvPr/>
        </p:nvGrpSpPr>
        <p:grpSpPr bwMode="auto">
          <a:xfrm>
            <a:off x="6426200" y="711200"/>
            <a:ext cx="558800" cy="685800"/>
            <a:chOff x="1392" y="528"/>
            <a:chExt cx="480" cy="432"/>
          </a:xfrm>
        </p:grpSpPr>
        <p:sp>
          <p:nvSpPr>
            <p:cNvPr id="332829" name="Line 2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0" name="AutoShape 30"/>
            <p:cNvCxnSpPr>
              <a:cxnSpLocks noChangeShapeType="1"/>
              <a:stCxn id="33282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1" name="AutoShape 31"/>
            <p:cNvCxnSpPr>
              <a:cxnSpLocks noChangeShapeType="1"/>
              <a:stCxn id="33282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2" name="Group 32"/>
          <p:cNvGrpSpPr>
            <a:grpSpLocks/>
          </p:cNvGrpSpPr>
          <p:nvPr/>
        </p:nvGrpSpPr>
        <p:grpSpPr bwMode="auto">
          <a:xfrm>
            <a:off x="6794500" y="711200"/>
            <a:ext cx="558800" cy="685800"/>
            <a:chOff x="1392" y="528"/>
            <a:chExt cx="480" cy="432"/>
          </a:xfrm>
        </p:grpSpPr>
        <p:sp>
          <p:nvSpPr>
            <p:cNvPr id="332833" name="Line 3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4" name="AutoShape 34"/>
            <p:cNvCxnSpPr>
              <a:cxnSpLocks noChangeShapeType="1"/>
              <a:stCxn id="33283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5" name="AutoShape 35"/>
            <p:cNvCxnSpPr>
              <a:cxnSpLocks noChangeShapeType="1"/>
              <a:stCxn id="33283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6" name="Group 36"/>
          <p:cNvGrpSpPr>
            <a:grpSpLocks/>
          </p:cNvGrpSpPr>
          <p:nvPr/>
        </p:nvGrpSpPr>
        <p:grpSpPr bwMode="auto">
          <a:xfrm>
            <a:off x="7239000" y="711200"/>
            <a:ext cx="558800" cy="685800"/>
            <a:chOff x="1392" y="528"/>
            <a:chExt cx="480" cy="432"/>
          </a:xfrm>
        </p:grpSpPr>
        <p:sp>
          <p:nvSpPr>
            <p:cNvPr id="332837" name="Line 3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8" name="AutoShape 38"/>
            <p:cNvCxnSpPr>
              <a:cxnSpLocks noChangeShapeType="1"/>
              <a:stCxn id="33283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9" name="AutoShape 39"/>
            <p:cNvCxnSpPr>
              <a:cxnSpLocks noChangeShapeType="1"/>
              <a:stCxn id="33283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40" name="Group 40"/>
          <p:cNvGrpSpPr>
            <a:grpSpLocks/>
          </p:cNvGrpSpPr>
          <p:nvPr/>
        </p:nvGrpSpPr>
        <p:grpSpPr bwMode="auto">
          <a:xfrm>
            <a:off x="7670800" y="711200"/>
            <a:ext cx="558800" cy="685800"/>
            <a:chOff x="1392" y="528"/>
            <a:chExt cx="480" cy="432"/>
          </a:xfrm>
        </p:grpSpPr>
        <p:sp>
          <p:nvSpPr>
            <p:cNvPr id="332841" name="Line 4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42" name="AutoShape 42"/>
            <p:cNvCxnSpPr>
              <a:cxnSpLocks noChangeShapeType="1"/>
              <a:stCxn id="33284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43" name="AutoShape 43"/>
            <p:cNvCxnSpPr>
              <a:cxnSpLocks noChangeShapeType="1"/>
              <a:stCxn id="332841" idx="0"/>
            </p:cNvCxnSpPr>
            <p:nvPr/>
          </p:nvCxnSpPr>
          <p:spPr bwMode="auto">
            <a:xfrm flipH="1">
              <a:off x="1392" y="528"/>
              <a:ext cx="240" cy="0"/>
            </a:xfrm>
            <a:prstGeom prst="straightConnector1">
              <a:avLst/>
            </a:prstGeom>
            <a:noFill/>
            <a:ln w="9525">
              <a:solidFill>
                <a:schemeClr val="tx1"/>
              </a:solidFill>
              <a:round/>
              <a:headEnd/>
              <a:tailEnd/>
            </a:ln>
            <a:effectLst/>
          </p:spPr>
        </p:cxnSp>
      </p:grpSp>
      <p:sp>
        <p:nvSpPr>
          <p:cNvPr id="332844" name="Text Box 44"/>
          <p:cNvSpPr txBox="1">
            <a:spLocks noChangeArrowheads="1"/>
          </p:cNvSpPr>
          <p:nvPr/>
        </p:nvSpPr>
        <p:spPr bwMode="auto">
          <a:xfrm rot="16200000">
            <a:off x="7816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147</a:t>
            </a:r>
          </a:p>
        </p:txBody>
      </p:sp>
      <p:sp>
        <p:nvSpPr>
          <p:cNvPr id="332845" name="Text Box 45"/>
          <p:cNvSpPr txBox="1">
            <a:spLocks noChangeArrowheads="1"/>
          </p:cNvSpPr>
          <p:nvPr/>
        </p:nvSpPr>
        <p:spPr bwMode="auto">
          <a:xfrm rot="16200000">
            <a:off x="73715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276</a:t>
            </a:r>
          </a:p>
        </p:txBody>
      </p:sp>
      <p:sp>
        <p:nvSpPr>
          <p:cNvPr id="332846" name="Text Box 46"/>
          <p:cNvSpPr txBox="1">
            <a:spLocks noChangeArrowheads="1"/>
          </p:cNvSpPr>
          <p:nvPr/>
        </p:nvSpPr>
        <p:spPr bwMode="auto">
          <a:xfrm rot="16200000">
            <a:off x="69524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363</a:t>
            </a:r>
          </a:p>
        </p:txBody>
      </p:sp>
      <p:sp>
        <p:nvSpPr>
          <p:cNvPr id="332847" name="Text Box 47"/>
          <p:cNvSpPr txBox="1">
            <a:spLocks noChangeArrowheads="1"/>
          </p:cNvSpPr>
          <p:nvPr/>
        </p:nvSpPr>
        <p:spPr bwMode="auto">
          <a:xfrm rot="16200000">
            <a:off x="65714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477</a:t>
            </a:r>
          </a:p>
        </p:txBody>
      </p:sp>
      <p:sp>
        <p:nvSpPr>
          <p:cNvPr id="332848" name="Text Box 48"/>
          <p:cNvSpPr txBox="1">
            <a:spLocks noChangeArrowheads="1"/>
          </p:cNvSpPr>
          <p:nvPr/>
        </p:nvSpPr>
        <p:spPr bwMode="auto">
          <a:xfrm rot="16200000">
            <a:off x="61396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574</a:t>
            </a:r>
          </a:p>
        </p:txBody>
      </p:sp>
      <p:sp>
        <p:nvSpPr>
          <p:cNvPr id="332849" name="Text Box 49"/>
          <p:cNvSpPr txBox="1">
            <a:spLocks noChangeArrowheads="1"/>
          </p:cNvSpPr>
          <p:nvPr/>
        </p:nvSpPr>
        <p:spPr bwMode="auto">
          <a:xfrm rot="16200000">
            <a:off x="56570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645</a:t>
            </a:r>
          </a:p>
        </p:txBody>
      </p:sp>
      <p:sp>
        <p:nvSpPr>
          <p:cNvPr id="332850" name="Text Box 50"/>
          <p:cNvSpPr txBox="1">
            <a:spLocks noChangeArrowheads="1"/>
          </p:cNvSpPr>
          <p:nvPr/>
        </p:nvSpPr>
        <p:spPr bwMode="auto">
          <a:xfrm rot="16200000">
            <a:off x="53141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792</a:t>
            </a:r>
          </a:p>
        </p:txBody>
      </p:sp>
      <p:sp>
        <p:nvSpPr>
          <p:cNvPr id="332851" name="Text Box 51"/>
          <p:cNvSpPr txBox="1">
            <a:spLocks noChangeArrowheads="1"/>
          </p:cNvSpPr>
          <p:nvPr/>
        </p:nvSpPr>
        <p:spPr bwMode="auto">
          <a:xfrm rot="16200000">
            <a:off x="4895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905</a:t>
            </a:r>
          </a:p>
        </p:txBody>
      </p:sp>
      <p:sp>
        <p:nvSpPr>
          <p:cNvPr id="332852" name="Text Box 52"/>
          <p:cNvSpPr txBox="1">
            <a:spLocks noChangeArrowheads="1"/>
          </p:cNvSpPr>
          <p:nvPr/>
        </p:nvSpPr>
        <p:spPr bwMode="auto">
          <a:xfrm rot="16200000">
            <a:off x="43672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1042</a:t>
            </a:r>
          </a:p>
        </p:txBody>
      </p:sp>
      <p:sp>
        <p:nvSpPr>
          <p:cNvPr id="332853" name="Text Box 53"/>
          <p:cNvSpPr txBox="1">
            <a:spLocks noChangeArrowheads="1"/>
          </p:cNvSpPr>
          <p:nvPr/>
        </p:nvSpPr>
        <p:spPr bwMode="auto">
          <a:xfrm rot="16200000">
            <a:off x="39100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1170</a:t>
            </a:r>
          </a:p>
        </p:txBody>
      </p:sp>
      <p:sp>
        <p:nvSpPr>
          <p:cNvPr id="332854" name="Text Box 54"/>
          <p:cNvSpPr txBox="1">
            <a:spLocks noChangeArrowheads="1"/>
          </p:cNvSpPr>
          <p:nvPr/>
        </p:nvSpPr>
        <p:spPr bwMode="auto">
          <a:xfrm rot="5400000">
            <a:off x="41362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216</a:t>
            </a:r>
          </a:p>
        </p:txBody>
      </p:sp>
      <p:sp>
        <p:nvSpPr>
          <p:cNvPr id="332855" name="Text Box 55"/>
          <p:cNvSpPr txBox="1">
            <a:spLocks noChangeArrowheads="1"/>
          </p:cNvSpPr>
          <p:nvPr/>
        </p:nvSpPr>
        <p:spPr bwMode="auto">
          <a:xfrm rot="5400000">
            <a:off x="45680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353</a:t>
            </a:r>
          </a:p>
        </p:txBody>
      </p:sp>
      <p:sp>
        <p:nvSpPr>
          <p:cNvPr id="332856" name="Text Box 56"/>
          <p:cNvSpPr txBox="1">
            <a:spLocks noChangeArrowheads="1"/>
          </p:cNvSpPr>
          <p:nvPr/>
        </p:nvSpPr>
        <p:spPr bwMode="auto">
          <a:xfrm rot="5400000">
            <a:off x="50125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467</a:t>
            </a:r>
          </a:p>
        </p:txBody>
      </p:sp>
      <p:sp>
        <p:nvSpPr>
          <p:cNvPr id="332857" name="Text Box 57"/>
          <p:cNvSpPr txBox="1">
            <a:spLocks noChangeArrowheads="1"/>
          </p:cNvSpPr>
          <p:nvPr/>
        </p:nvSpPr>
        <p:spPr bwMode="auto">
          <a:xfrm rot="5400000">
            <a:off x="53681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614</a:t>
            </a:r>
          </a:p>
        </p:txBody>
      </p:sp>
      <p:sp>
        <p:nvSpPr>
          <p:cNvPr id="332858" name="Text Box 58"/>
          <p:cNvSpPr txBox="1">
            <a:spLocks noChangeArrowheads="1"/>
          </p:cNvSpPr>
          <p:nvPr/>
        </p:nvSpPr>
        <p:spPr bwMode="auto">
          <a:xfrm rot="5400000">
            <a:off x="579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685</a:t>
            </a:r>
          </a:p>
        </p:txBody>
      </p:sp>
      <p:sp>
        <p:nvSpPr>
          <p:cNvPr id="332859" name="Text Box 59"/>
          <p:cNvSpPr txBox="1">
            <a:spLocks noChangeArrowheads="1"/>
          </p:cNvSpPr>
          <p:nvPr/>
        </p:nvSpPr>
        <p:spPr bwMode="auto">
          <a:xfrm rot="5400000">
            <a:off x="62444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782</a:t>
            </a:r>
          </a:p>
        </p:txBody>
      </p:sp>
      <p:sp>
        <p:nvSpPr>
          <p:cNvPr id="332860" name="Text Box 60"/>
          <p:cNvSpPr txBox="1">
            <a:spLocks noChangeArrowheads="1"/>
          </p:cNvSpPr>
          <p:nvPr/>
        </p:nvSpPr>
        <p:spPr bwMode="auto">
          <a:xfrm rot="5400000">
            <a:off x="66127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895</a:t>
            </a:r>
          </a:p>
        </p:txBody>
      </p:sp>
      <p:sp>
        <p:nvSpPr>
          <p:cNvPr id="332861" name="Text Box 61"/>
          <p:cNvSpPr txBox="1">
            <a:spLocks noChangeArrowheads="1"/>
          </p:cNvSpPr>
          <p:nvPr/>
        </p:nvSpPr>
        <p:spPr bwMode="auto">
          <a:xfrm rot="5400000">
            <a:off x="706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982</a:t>
            </a:r>
          </a:p>
        </p:txBody>
      </p:sp>
      <p:sp>
        <p:nvSpPr>
          <p:cNvPr id="332862" name="Text Box 62"/>
          <p:cNvSpPr txBox="1">
            <a:spLocks noChangeArrowheads="1"/>
          </p:cNvSpPr>
          <p:nvPr/>
        </p:nvSpPr>
        <p:spPr bwMode="auto">
          <a:xfrm rot="5400000">
            <a:off x="7443942" y="190473"/>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1111</a:t>
            </a:r>
          </a:p>
        </p:txBody>
      </p:sp>
      <p:graphicFrame>
        <p:nvGraphicFramePr>
          <p:cNvPr id="332863" name="Object 63"/>
          <p:cNvGraphicFramePr>
            <a:graphicFrameLocks noChangeAspect="1"/>
          </p:cNvGraphicFramePr>
          <p:nvPr/>
        </p:nvGraphicFramePr>
        <p:xfrm>
          <a:off x="2667000" y="1752622"/>
          <a:ext cx="6400800" cy="5510213"/>
        </p:xfrm>
        <a:graphic>
          <a:graphicData uri="http://schemas.openxmlformats.org/presentationml/2006/ole">
            <mc:AlternateContent xmlns:mc="http://schemas.openxmlformats.org/markup-compatibility/2006">
              <mc:Choice xmlns:v="urn:schemas-microsoft-com:vml" Requires="v">
                <p:oleObj name="Graph" r:id="rId3" imgW="3628800" imgH="3124800" progId="Origin50.Graph">
                  <p:embed/>
                </p:oleObj>
              </mc:Choice>
              <mc:Fallback>
                <p:oleObj name="Graph" r:id="rId3" imgW="3628800" imgH="3124800" progId="Origin50.Graph">
                  <p:embed/>
                  <p:pic>
                    <p:nvPicPr>
                      <p:cNvPr id="332863"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752622"/>
                        <a:ext cx="640080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2864" name="Text Box 64"/>
          <p:cNvSpPr txBox="1">
            <a:spLocks noChangeArrowheads="1"/>
          </p:cNvSpPr>
          <p:nvPr/>
        </p:nvSpPr>
        <p:spPr bwMode="auto">
          <a:xfrm rot="5400000">
            <a:off x="3711597" y="276226"/>
            <a:ext cx="466725"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88</a:t>
            </a:r>
          </a:p>
        </p:txBody>
      </p:sp>
      <p:sp>
        <p:nvSpPr>
          <p:cNvPr id="332865" name="Text Box 65"/>
          <p:cNvSpPr txBox="1">
            <a:spLocks noChangeArrowheads="1"/>
          </p:cNvSpPr>
          <p:nvPr/>
        </p:nvSpPr>
        <p:spPr bwMode="auto">
          <a:xfrm rot="16200000">
            <a:off x="7697941" y="5368898"/>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1111</a:t>
            </a:r>
          </a:p>
        </p:txBody>
      </p:sp>
      <p:sp>
        <p:nvSpPr>
          <p:cNvPr id="332866" name="Text Box 66"/>
          <p:cNvSpPr txBox="1">
            <a:spLocks noChangeArrowheads="1"/>
          </p:cNvSpPr>
          <p:nvPr/>
        </p:nvSpPr>
        <p:spPr bwMode="auto">
          <a:xfrm rot="16200000">
            <a:off x="7443788" y="4824414"/>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a:t>
            </a:r>
          </a:p>
        </p:txBody>
      </p:sp>
      <p:sp>
        <p:nvSpPr>
          <p:cNvPr id="332867" name="Text Box 67"/>
          <p:cNvSpPr txBox="1">
            <a:spLocks noChangeArrowheads="1"/>
          </p:cNvSpPr>
          <p:nvPr/>
        </p:nvSpPr>
        <p:spPr bwMode="auto">
          <a:xfrm rot="16200000">
            <a:off x="6888957" y="4221959"/>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905</a:t>
            </a:r>
          </a:p>
        </p:txBody>
      </p:sp>
      <p:sp>
        <p:nvSpPr>
          <p:cNvPr id="332868" name="Text Box 68"/>
          <p:cNvSpPr txBox="1">
            <a:spLocks noChangeArrowheads="1"/>
          </p:cNvSpPr>
          <p:nvPr/>
        </p:nvSpPr>
        <p:spPr bwMode="auto">
          <a:xfrm rot="16200000">
            <a:off x="7209632" y="55157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982</a:t>
            </a:r>
          </a:p>
        </p:txBody>
      </p:sp>
      <p:sp>
        <p:nvSpPr>
          <p:cNvPr id="332869" name="Text Box 69"/>
          <p:cNvSpPr txBox="1">
            <a:spLocks noChangeArrowheads="1"/>
          </p:cNvSpPr>
          <p:nvPr/>
        </p:nvSpPr>
        <p:spPr bwMode="auto">
          <a:xfrm rot="16200000">
            <a:off x="6371432" y="28471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792</a:t>
            </a:r>
          </a:p>
        </p:txBody>
      </p:sp>
      <p:sp>
        <p:nvSpPr>
          <p:cNvPr id="332870" name="Text Box 70"/>
          <p:cNvSpPr txBox="1">
            <a:spLocks noChangeArrowheads="1"/>
          </p:cNvSpPr>
          <p:nvPr/>
        </p:nvSpPr>
        <p:spPr bwMode="auto">
          <a:xfrm rot="16200000">
            <a:off x="6612733" y="50585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895</a:t>
            </a:r>
          </a:p>
        </p:txBody>
      </p:sp>
      <p:sp>
        <p:nvSpPr>
          <p:cNvPr id="332871" name="Line 71"/>
          <p:cNvSpPr>
            <a:spLocks noChangeShapeType="1"/>
          </p:cNvSpPr>
          <p:nvPr/>
        </p:nvSpPr>
        <p:spPr bwMode="auto">
          <a:xfrm>
            <a:off x="6934201" y="54864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2" name="Text Box 72"/>
          <p:cNvSpPr txBox="1">
            <a:spLocks noChangeArrowheads="1"/>
          </p:cNvSpPr>
          <p:nvPr/>
        </p:nvSpPr>
        <p:spPr bwMode="auto">
          <a:xfrm rot="16200000">
            <a:off x="6126958" y="4753771"/>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685</a:t>
            </a:r>
          </a:p>
        </p:txBody>
      </p:sp>
      <p:sp>
        <p:nvSpPr>
          <p:cNvPr id="332873" name="Text Box 73"/>
          <p:cNvSpPr txBox="1">
            <a:spLocks noChangeArrowheads="1"/>
          </p:cNvSpPr>
          <p:nvPr/>
        </p:nvSpPr>
        <p:spPr bwMode="auto">
          <a:xfrm rot="16200000">
            <a:off x="5914232" y="43711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644</a:t>
            </a:r>
          </a:p>
        </p:txBody>
      </p:sp>
      <p:sp>
        <p:nvSpPr>
          <p:cNvPr id="332874" name="Line 74"/>
          <p:cNvSpPr>
            <a:spLocks noChangeShapeType="1"/>
          </p:cNvSpPr>
          <p:nvPr/>
        </p:nvSpPr>
        <p:spPr bwMode="auto">
          <a:xfrm flipH="1">
            <a:off x="6032501" y="48006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5" name="Line 75"/>
          <p:cNvSpPr>
            <a:spLocks noChangeShapeType="1"/>
          </p:cNvSpPr>
          <p:nvPr/>
        </p:nvSpPr>
        <p:spPr bwMode="auto">
          <a:xfrm flipH="1">
            <a:off x="6197600" y="5168901"/>
            <a:ext cx="215900" cy="3048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6" name="Text Box 76"/>
          <p:cNvSpPr txBox="1">
            <a:spLocks noChangeArrowheads="1"/>
          </p:cNvSpPr>
          <p:nvPr/>
        </p:nvSpPr>
        <p:spPr bwMode="auto">
          <a:xfrm rot="16200000">
            <a:off x="5438895" y="3775114"/>
            <a:ext cx="949096" cy="400011"/>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M-NH</a:t>
            </a:r>
            <a:r>
              <a:rPr lang="en-US" sz="2000" baseline="-25000" dirty="0">
                <a:solidFill>
                  <a:srgbClr val="000000"/>
                </a:solidFill>
                <a:latin typeface="Arial" charset="0"/>
              </a:rPr>
              <a:t>3</a:t>
            </a:r>
          </a:p>
        </p:txBody>
      </p:sp>
      <p:sp>
        <p:nvSpPr>
          <p:cNvPr id="332877" name="Text Box 77"/>
          <p:cNvSpPr txBox="1">
            <a:spLocks noChangeArrowheads="1"/>
          </p:cNvSpPr>
          <p:nvPr/>
        </p:nvSpPr>
        <p:spPr bwMode="auto">
          <a:xfrm rot="16200000">
            <a:off x="5393532" y="43965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574</a:t>
            </a:r>
          </a:p>
        </p:txBody>
      </p:sp>
      <p:sp>
        <p:nvSpPr>
          <p:cNvPr id="332878" name="Line 78"/>
          <p:cNvSpPr>
            <a:spLocks noChangeShapeType="1"/>
          </p:cNvSpPr>
          <p:nvPr/>
        </p:nvSpPr>
        <p:spPr bwMode="auto">
          <a:xfrm>
            <a:off x="5715000" y="4876800"/>
            <a:ext cx="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9" name="Text Box 79"/>
          <p:cNvSpPr txBox="1">
            <a:spLocks noChangeArrowheads="1"/>
          </p:cNvSpPr>
          <p:nvPr/>
        </p:nvSpPr>
        <p:spPr bwMode="auto">
          <a:xfrm rot="16200000">
            <a:off x="4372769" y="2332832"/>
            <a:ext cx="1100138"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 / 2</a:t>
            </a:r>
          </a:p>
        </p:txBody>
      </p:sp>
      <p:sp>
        <p:nvSpPr>
          <p:cNvPr id="332880" name="Line 80"/>
          <p:cNvSpPr>
            <a:spLocks noChangeShapeType="1"/>
          </p:cNvSpPr>
          <p:nvPr/>
        </p:nvSpPr>
        <p:spPr bwMode="auto">
          <a:xfrm>
            <a:off x="5105401" y="2438400"/>
            <a:ext cx="381000" cy="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81" name="Text Box 81"/>
          <p:cNvSpPr txBox="1">
            <a:spLocks noChangeArrowheads="1"/>
          </p:cNvSpPr>
          <p:nvPr/>
        </p:nvSpPr>
        <p:spPr bwMode="auto">
          <a:xfrm rot="16200000">
            <a:off x="4974432" y="45743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467</a:t>
            </a:r>
          </a:p>
        </p:txBody>
      </p:sp>
      <p:sp>
        <p:nvSpPr>
          <p:cNvPr id="332882" name="Text Box 82"/>
          <p:cNvSpPr txBox="1">
            <a:spLocks noChangeArrowheads="1"/>
          </p:cNvSpPr>
          <p:nvPr/>
        </p:nvSpPr>
        <p:spPr bwMode="auto">
          <a:xfrm rot="16200000">
            <a:off x="4463257" y="49426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353</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8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82658" name="Picture 2"/>
          <p:cNvPicPr>
            <a:picLocks noChangeAspect="1" noChangeArrowheads="1"/>
          </p:cNvPicPr>
          <p:nvPr/>
        </p:nvPicPr>
        <p:blipFill>
          <a:blip r:embed="rId2" cstate="print"/>
          <a:srcRect/>
          <a:stretch>
            <a:fillRect/>
          </a:stretch>
        </p:blipFill>
        <p:spPr bwMode="auto">
          <a:xfrm>
            <a:off x="2971800" y="152422"/>
            <a:ext cx="6470650" cy="6672263"/>
          </a:xfrm>
          <a:prstGeom prst="rect">
            <a:avLst/>
          </a:prstGeom>
          <a:noFill/>
          <a:ln w="12700">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287-221B-7384-2764-627A46A2D5F2}"/>
              </a:ext>
            </a:extLst>
          </p:cNvPr>
          <p:cNvSpPr>
            <a:spLocks noGrp="1"/>
          </p:cNvSpPr>
          <p:nvPr>
            <p:ph type="title"/>
          </p:nvPr>
        </p:nvSpPr>
        <p:spPr>
          <a:xfrm>
            <a:off x="428625" y="212725"/>
            <a:ext cx="11496675" cy="1325563"/>
          </a:xfrm>
        </p:spPr>
        <p:txBody>
          <a:bodyPr>
            <a:normAutofit/>
          </a:bodyPr>
          <a:lstStyle/>
          <a:p>
            <a:r>
              <a:rPr lang="en-US" sz="4000" dirty="0"/>
              <a:t>Modern ion traps make use of mass selective instability</a:t>
            </a:r>
          </a:p>
        </p:txBody>
      </p:sp>
      <p:pic>
        <p:nvPicPr>
          <p:cNvPr id="5" name="Picture 4">
            <a:extLst>
              <a:ext uri="{FF2B5EF4-FFF2-40B4-BE49-F238E27FC236}">
                <a16:creationId xmlns:a16="http://schemas.microsoft.com/office/drawing/2014/main" id="{60F381BA-F1B5-5C10-AF6E-D4A853026F91}"/>
              </a:ext>
            </a:extLst>
          </p:cNvPr>
          <p:cNvPicPr>
            <a:picLocks noChangeAspect="1"/>
          </p:cNvPicPr>
          <p:nvPr/>
        </p:nvPicPr>
        <p:blipFill>
          <a:blip r:embed="rId2"/>
          <a:stretch>
            <a:fillRect/>
          </a:stretch>
        </p:blipFill>
        <p:spPr>
          <a:xfrm>
            <a:off x="6990143" y="1293804"/>
            <a:ext cx="4718822" cy="2694628"/>
          </a:xfrm>
          <a:prstGeom prst="rect">
            <a:avLst/>
          </a:prstGeom>
        </p:spPr>
      </p:pic>
      <p:sp>
        <p:nvSpPr>
          <p:cNvPr id="6" name="TextBox 5">
            <a:extLst>
              <a:ext uri="{FF2B5EF4-FFF2-40B4-BE49-F238E27FC236}">
                <a16:creationId xmlns:a16="http://schemas.microsoft.com/office/drawing/2014/main" id="{AD3F440B-44AE-0BC7-AD3E-0A9180248062}"/>
              </a:ext>
            </a:extLst>
          </p:cNvPr>
          <p:cNvSpPr txBox="1"/>
          <p:nvPr/>
        </p:nvSpPr>
        <p:spPr>
          <a:xfrm>
            <a:off x="525608" y="6460609"/>
            <a:ext cx="2224520" cy="369332"/>
          </a:xfrm>
          <a:prstGeom prst="rect">
            <a:avLst/>
          </a:prstGeom>
          <a:noFill/>
        </p:spPr>
        <p:txBody>
          <a:bodyPr wrap="none" rtlCol="0">
            <a:spAutoFit/>
          </a:bodyPr>
          <a:lstStyle/>
          <a:p>
            <a:r>
              <a:rPr lang="en-US" dirty="0"/>
              <a:t>Stafford, JASMS 2002 </a:t>
            </a:r>
          </a:p>
        </p:txBody>
      </p:sp>
      <p:pic>
        <p:nvPicPr>
          <p:cNvPr id="7" name="Picture 6">
            <a:extLst>
              <a:ext uri="{FF2B5EF4-FFF2-40B4-BE49-F238E27FC236}">
                <a16:creationId xmlns:a16="http://schemas.microsoft.com/office/drawing/2014/main" id="{D976EC31-D145-B924-51C2-5332EAAB4318}"/>
              </a:ext>
            </a:extLst>
          </p:cNvPr>
          <p:cNvPicPr>
            <a:picLocks noChangeAspect="1"/>
          </p:cNvPicPr>
          <p:nvPr/>
        </p:nvPicPr>
        <p:blipFill rotWithShape="1">
          <a:blip r:embed="rId3"/>
          <a:srcRect t="29276"/>
          <a:stretch/>
        </p:blipFill>
        <p:spPr>
          <a:xfrm>
            <a:off x="1637868" y="4212874"/>
            <a:ext cx="3430969" cy="2106213"/>
          </a:xfrm>
          <a:prstGeom prst="rect">
            <a:avLst/>
          </a:prstGeom>
        </p:spPr>
      </p:pic>
      <p:pic>
        <p:nvPicPr>
          <p:cNvPr id="1026" name="Picture 2">
            <a:extLst>
              <a:ext uri="{FF2B5EF4-FFF2-40B4-BE49-F238E27FC236}">
                <a16:creationId xmlns:a16="http://schemas.microsoft.com/office/drawing/2014/main" id="{8A88254A-C35F-E1F7-7F2B-48697E27A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086" y="1328142"/>
            <a:ext cx="4161773" cy="24158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B3EEB4A-B176-B105-1228-65B05911110F}"/>
              </a:ext>
            </a:extLst>
          </p:cNvPr>
          <p:cNvPicPr>
            <a:picLocks noChangeAspect="1"/>
          </p:cNvPicPr>
          <p:nvPr/>
        </p:nvPicPr>
        <p:blipFill>
          <a:blip r:embed="rId5"/>
          <a:stretch>
            <a:fillRect/>
          </a:stretch>
        </p:blipFill>
        <p:spPr>
          <a:xfrm>
            <a:off x="7655897" y="4212874"/>
            <a:ext cx="2777505" cy="2468129"/>
          </a:xfrm>
          <a:prstGeom prst="rect">
            <a:avLst/>
          </a:prstGeom>
        </p:spPr>
      </p:pic>
    </p:spTree>
    <p:extLst>
      <p:ext uri="{BB962C8B-B14F-4D97-AF65-F5344CB8AC3E}">
        <p14:creationId xmlns:p14="http://schemas.microsoft.com/office/powerpoint/2010/main" val="3276343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5"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6"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7"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8"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9"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0"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1"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2"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3"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4"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5"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6"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7"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8"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9"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378"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379"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5524"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5"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6"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7"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5520"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1"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2"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3"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5381"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2"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3"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4"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5"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6"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7"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8"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9"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0"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1"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2"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3"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4"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5"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6"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7"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8"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9"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0"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1"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2"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3"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4"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5514"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5"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6"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7"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5510"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1"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2"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3"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5407"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8"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9"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0"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1"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2"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3"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4"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5"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6"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7"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8"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9"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0"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1"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2"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3"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4"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5"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6"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7"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8"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9"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0"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1"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2"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3"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4"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5"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6"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7"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8"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9"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0"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1"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2"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3"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4"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5"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6"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7"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8"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9"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0"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1"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2"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3"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4"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5"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6"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7"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8"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9"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0"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1"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2"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3"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4"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5"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6"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5504"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5"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6"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7"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8"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9"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5498"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9"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0"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1"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2"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3"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5496"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7"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5494"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5"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5492"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sp>
          <p:nvSpPr>
            <p:cNvPr id="15493"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sp>
        <p:nvSpPr>
          <p:cNvPr id="15472"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473"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4"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5"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6"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7"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8"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9"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480" name="Rectangle 156"/>
          <p:cNvSpPr>
            <a:spLocks noGrp="1" noChangeArrowheads="1"/>
          </p:cNvSpPr>
          <p:nvPr>
            <p:ph type="title"/>
          </p:nvPr>
        </p:nvSpPr>
        <p:spPr>
          <a:xfrm>
            <a:off x="1600200" y="76201"/>
            <a:ext cx="9067800" cy="762000"/>
          </a:xfrm>
        </p:spPr>
        <p:txBody>
          <a:bodyPr/>
          <a:lstStyle/>
          <a:p>
            <a:pPr eaLnBrk="1" hangingPunct="1"/>
            <a:r>
              <a:rPr lang="en-US"/>
              <a:t>Acquiring Mass Spectrometry Data of Peptides</a:t>
            </a:r>
          </a:p>
        </p:txBody>
      </p:sp>
      <p:sp>
        <p:nvSpPr>
          <p:cNvPr id="15481" name="Rectangle 157"/>
          <p:cNvSpPr>
            <a:spLocks noGrp="1" noChangeArrowheads="1"/>
          </p:cNvSpPr>
          <p:nvPr>
            <p:ph type="body" idx="4294967295"/>
          </p:nvPr>
        </p:nvSpPr>
        <p:spPr>
          <a:xfrm>
            <a:off x="2057401" y="3581400"/>
            <a:ext cx="4876800" cy="2133600"/>
          </a:xfrm>
        </p:spPr>
        <p:txBody>
          <a:bodyPr/>
          <a:lstStyle/>
          <a:p>
            <a:pPr eaLnBrk="1" hangingPunct="1"/>
            <a:r>
              <a:rPr lang="en-US" sz="2000" dirty="0"/>
              <a:t>Peptides from the column are ionized and transmitted into the vacuum system using </a:t>
            </a:r>
            <a:r>
              <a:rPr lang="en-US" sz="2000" dirty="0" err="1"/>
              <a:t>electrospray</a:t>
            </a:r>
            <a:r>
              <a:rPr lang="en-US" sz="2000" dirty="0"/>
              <a:t> and trapped in the 2-dimensional ion trap</a:t>
            </a:r>
          </a:p>
        </p:txBody>
      </p:sp>
      <p:sp>
        <p:nvSpPr>
          <p:cNvPr id="15482" name="Text Box 158"/>
          <p:cNvSpPr txBox="1">
            <a:spLocks noChangeArrowheads="1"/>
          </p:cNvSpPr>
          <p:nvPr/>
        </p:nvSpPr>
        <p:spPr bwMode="auto">
          <a:xfrm>
            <a:off x="1524002" y="1143016"/>
            <a:ext cx="1616075" cy="584677"/>
          </a:xfrm>
          <a:prstGeom prst="rect">
            <a:avLst/>
          </a:prstGeom>
          <a:noFill/>
          <a:ln w="9525">
            <a:noFill/>
            <a:miter lim="800000"/>
            <a:headEnd/>
            <a:tailEnd/>
          </a:ln>
        </p:spPr>
        <p:txBody>
          <a:bodyPr lIns="91340" tIns="45671" rIns="91340" bIns="45671">
            <a:spAutoFit/>
          </a:bodyPr>
          <a:lstStyle/>
          <a:p>
            <a:pPr fontAlgn="base">
              <a:spcBef>
                <a:spcPct val="0"/>
              </a:spcBef>
              <a:spcAft>
                <a:spcPct val="0"/>
              </a:spcAft>
            </a:pPr>
            <a:r>
              <a:rPr lang="en-US" sz="1600" dirty="0" err="1">
                <a:solidFill>
                  <a:srgbClr val="000000"/>
                </a:solidFill>
                <a:latin typeface="Arial" charset="0"/>
              </a:rPr>
              <a:t>Microcapillary</a:t>
            </a:r>
            <a:r>
              <a:rPr lang="en-US" sz="1600" dirty="0">
                <a:solidFill>
                  <a:srgbClr val="000000"/>
                </a:solidFill>
                <a:latin typeface="Arial" charset="0"/>
              </a:rPr>
              <a:t> Column</a:t>
            </a:r>
          </a:p>
        </p:txBody>
      </p:sp>
      <p:sp>
        <p:nvSpPr>
          <p:cNvPr id="15483" name="Line 159"/>
          <p:cNvSpPr>
            <a:spLocks noChangeShapeType="1"/>
          </p:cNvSpPr>
          <p:nvPr/>
        </p:nvSpPr>
        <p:spPr bwMode="auto">
          <a:xfrm>
            <a:off x="2133600" y="1752601"/>
            <a:ext cx="0" cy="381000"/>
          </a:xfrm>
          <a:prstGeom prst="line">
            <a:avLst/>
          </a:prstGeom>
          <a:noFill/>
          <a:ln w="38100">
            <a:solidFill>
              <a:schemeClr val="tx1"/>
            </a:solidFill>
            <a:round/>
            <a:headEnd/>
            <a:tailEnd type="triangle" w="med" len="me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12" name="Group 160"/>
          <p:cNvGrpSpPr>
            <a:grpSpLocks/>
          </p:cNvGrpSpPr>
          <p:nvPr/>
        </p:nvGrpSpPr>
        <p:grpSpPr bwMode="auto">
          <a:xfrm>
            <a:off x="1676401" y="2286002"/>
            <a:ext cx="1809750" cy="1274763"/>
            <a:chOff x="78" y="1488"/>
            <a:chExt cx="1140" cy="803"/>
          </a:xfrm>
        </p:grpSpPr>
        <p:pic>
          <p:nvPicPr>
            <p:cNvPr id="15490" name="Picture 161"/>
            <p:cNvPicPr>
              <a:picLocks noChangeAspect="1" noChangeArrowheads="1"/>
            </p:cNvPicPr>
            <p:nvPr/>
          </p:nvPicPr>
          <p:blipFill>
            <a:blip r:embed="rId2" cstate="print"/>
            <a:srcRect/>
            <a:stretch>
              <a:fillRect/>
            </a:stretch>
          </p:blipFill>
          <p:spPr bwMode="auto">
            <a:xfrm>
              <a:off x="78" y="1632"/>
              <a:ext cx="1140" cy="659"/>
            </a:xfrm>
            <a:prstGeom prst="rect">
              <a:avLst/>
            </a:prstGeom>
            <a:noFill/>
            <a:ln w="9525">
              <a:noFill/>
              <a:miter lim="800000"/>
              <a:headEnd/>
              <a:tailEnd/>
            </a:ln>
          </p:spPr>
        </p:pic>
        <p:sp>
          <p:nvSpPr>
            <p:cNvPr id="15491" name="AutoShape 162"/>
            <p:cNvSpPr>
              <a:spLocks/>
            </p:cNvSpPr>
            <p:nvPr/>
          </p:nvSpPr>
          <p:spPr bwMode="auto">
            <a:xfrm rot="5400000">
              <a:off x="576" y="1008"/>
              <a:ext cx="144" cy="1104"/>
            </a:xfrm>
            <a:prstGeom prst="leftBrace">
              <a:avLst>
                <a:gd name="adj1" fmla="val 63889"/>
                <a:gd name="adj2" fmla="val 35685"/>
              </a:avLst>
            </a:prstGeom>
            <a:noFill/>
            <a:ln w="38100">
              <a:solidFill>
                <a:schemeClr val="tx1"/>
              </a:solidFill>
              <a:round/>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grpSp>
        <p:nvGrpSpPr>
          <p:cNvPr id="13" name="Group 163"/>
          <p:cNvGrpSpPr>
            <a:grpSpLocks/>
          </p:cNvGrpSpPr>
          <p:nvPr/>
        </p:nvGrpSpPr>
        <p:grpSpPr bwMode="auto">
          <a:xfrm>
            <a:off x="2209800" y="2286088"/>
            <a:ext cx="1316038" cy="550865"/>
            <a:chOff x="432" y="1440"/>
            <a:chExt cx="829" cy="347"/>
          </a:xfrm>
        </p:grpSpPr>
        <p:sp>
          <p:nvSpPr>
            <p:cNvPr id="15486" name="Text Box 164"/>
            <p:cNvSpPr txBox="1">
              <a:spLocks noChangeArrowheads="1"/>
            </p:cNvSpPr>
            <p:nvPr/>
          </p:nvSpPr>
          <p:spPr bwMode="auto">
            <a:xfrm>
              <a:off x="432" y="1593"/>
              <a:ext cx="343"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2 kV</a:t>
              </a:r>
            </a:p>
          </p:txBody>
        </p:sp>
        <p:sp>
          <p:nvSpPr>
            <p:cNvPr id="15487" name="Line 165"/>
            <p:cNvSpPr>
              <a:spLocks noChangeShapeType="1"/>
            </p:cNvSpPr>
            <p:nvPr/>
          </p:nvSpPr>
          <p:spPr bwMode="auto">
            <a:xfrm flipV="1">
              <a:off x="624"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sp>
          <p:nvSpPr>
            <p:cNvPr id="15488" name="Text Box 166"/>
            <p:cNvSpPr txBox="1">
              <a:spLocks noChangeArrowheads="1"/>
            </p:cNvSpPr>
            <p:nvPr/>
          </p:nvSpPr>
          <p:spPr bwMode="auto">
            <a:xfrm>
              <a:off x="912" y="1593"/>
              <a:ext cx="349"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30 V</a:t>
              </a:r>
            </a:p>
          </p:txBody>
        </p:sp>
        <p:sp>
          <p:nvSpPr>
            <p:cNvPr id="15489" name="Line 167"/>
            <p:cNvSpPr>
              <a:spLocks noChangeShapeType="1"/>
            </p:cNvSpPr>
            <p:nvPr/>
          </p:nvSpPr>
          <p:spPr bwMode="auto">
            <a:xfrm flipV="1">
              <a:off x="1165"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2000"/>
                            </p:stCondLst>
                            <p:childTnLst>
                              <p:par>
                                <p:cTn id="8" presetID="10" presetClass="exit" presetSubtype="0" fill="hold" nodeType="afterEffect">
                                  <p:stCondLst>
                                    <p:cond delay="2000"/>
                                  </p:stCondLst>
                                  <p:childTnLst>
                                    <p:animEffect transition="out" filter="fade">
                                      <p:cBhvr>
                                        <p:cTn id="9" dur="2000"/>
                                        <p:tgtEl>
                                          <p:spTgt spid="13"/>
                                        </p:tgtEl>
                                      </p:cBhvr>
                                    </p:animEffect>
                                    <p:set>
                                      <p:cBhvr>
                                        <p:cTn id="10" dur="1" fill="hold">
                                          <p:stCondLst>
                                            <p:cond delay="1999"/>
                                          </p:stCondLst>
                                        </p:cTn>
                                        <p:tgtEl>
                                          <p:spTgt spid="13"/>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6000"/>
                            </p:stCondLst>
                            <p:childTnLst>
                              <p:par>
                                <p:cTn id="14" presetID="0" presetClass="path" presetSubtype="0" accel="50000" fill="hold" grpId="0" nodeType="afterEffect">
                                  <p:stCondLst>
                                    <p:cond delay="0"/>
                                  </p:stCondLst>
                                  <p:childTnLst>
                                    <p:animMotion origin="layout" path="M 0.06706 -0.00254 C 0.0694 -0.00416 0.07643 -0.01018 0.08151 -0.01041 C 0.08633 -0.01041 0.08945 -0.00555 0.09687 -0.00347 C 0.1043 -0.00162 0.11862 -1.85185E-6 0.12565 0.00093 C 0.13281 0.00162 0.13594 -1.85185E-6 0.13945 0.00093 C 0.14336 0.00162 0.14453 0.00695 0.14779 0.00579 C 0.15104 0.0044 0.1543 -0.00555 0.15937 -0.00602 C 0.16445 -0.00625 0.17292 0.00209 0.17786 0.00301 C 0.18307 0.0044 0.18568 0.00116 0.18906 0.00093 C 0.19245 0.00046 0.19531 0.00209 0.1987 0.00093 C 0.20195 -0.00046 0.20351 -0.00602 0.20885 -0.00602 C 0.21419 -0.00602 0.22448 -1.85185E-6 0.23021 0.00093 C 0.23607 0.00162 0.2401 -0.00069 0.24401 -0.00185 C 0.24792 -0.00231 0.24909 -0.00393 0.2543 -0.00347 C 0.25937 -0.00324 0.26797 0.00093 0.27422 0.00093 C 0.28034 0.00093 0.2849 -0.00347 0.29128 -0.00347 C 0.29792 -0.00347 0.30768 0.00116 0.31328 0.00093 C 0.31901 0.00046 0.31927 -0.00625 0.325 -0.00602 C 0.33086 -0.00555 0.3418 0.00278 0.34831 0.00301 C 0.35508 0.00371 0.35846 -0.00324 0.36484 -0.00347 C 0.37148 -0.00393 0.3806 0.00093 0.38763 0.00093 C 0.39453 0.00093 0.39948 -0.00393 0.40677 -0.00347 C 0.41406 -0.00324 0.42539 0.00371 0.43151 0.00301 C 0.43789 0.00278 0.44232 -0.00347 0.44479 -0.00602 " pathEditMode="relative" rAng="0" ptsTypes="AAAAAAAAAAAAAAAAAAAAAAAA">
                                      <p:cBhvr>
                                        <p:cTn id="15" dur="5000" fill="hold"/>
                                        <p:tgtEl>
                                          <p:spTgt spid="90116"/>
                                        </p:tgtEl>
                                        <p:attrNameLst>
                                          <p:attrName>ppt_x</p:attrName>
                                          <p:attrName>ppt_y</p:attrName>
                                        </p:attrNameLst>
                                      </p:cBhvr>
                                      <p:rCtr x="18880" y="23"/>
                                    </p:animMotion>
                                  </p:childTnLst>
                                </p:cTn>
                              </p:par>
                              <p:par>
                                <p:cTn id="16" presetID="0" presetClass="path" presetSubtype="0" accel="50000" fill="hold" grpId="0" nodeType="withEffect">
                                  <p:stCondLst>
                                    <p:cond delay="300"/>
                                  </p:stCondLst>
                                  <p:childTnLst>
                                    <p:animMotion origin="layout" path="M 0.03567 -0.00694 C 0.0388 -0.00648 0.0483 -0.00393 0.05416 -0.00417 C 0.06002 -0.0044 0.06354 -0.00741 0.07122 -0.00833 C 0.0789 -0.00903 0.09023 -0.0081 0.10052 -0.0088 C 0.11067 -0.00972 0.12109 -0.01342 0.13255 -0.01342 C 0.14375 -0.01319 0.15534 -0.00764 0.16849 -0.00694 C 0.18151 -0.00625 0.19687 -0.0088 0.21067 -0.00949 C 0.22435 -0.01018 0.24088 -0.01134 0.25052 -0.01111 C 0.26002 -0.01088 0.26002 -0.00833 0.2681 -0.00833 C 0.27604 -0.00833 0.28854 -0.01088 0.2983 -0.01111 C 0.30807 -0.01134 0.31718 -0.00926 0.32604 -0.00949 C 0.33489 -0.00972 0.34244 -0.01366 0.35117 -0.01273 C 0.36002 -0.01157 0.36875 -0.00301 0.37799 -0.00301 C 0.38737 -0.00324 0.39739 -0.01273 0.40755 -0.01342 C 0.41758 -0.01389 0.43034 -0.00764 0.43854 -0.00694 C 0.44674 -0.00625 0.45351 -0.00833 0.45742 -0.0088 " pathEditMode="relative" rAng="0" ptsTypes="AAAAAAAAAAAAAAAA">
                                      <p:cBhvr>
                                        <p:cTn id="17" dur="5000" fill="hold"/>
                                        <p:tgtEl>
                                          <p:spTgt spid="90115"/>
                                        </p:tgtEl>
                                        <p:attrNameLst>
                                          <p:attrName>ppt_x</p:attrName>
                                          <p:attrName>ppt_y</p:attrName>
                                        </p:attrNameLst>
                                      </p:cBhvr>
                                      <p:rCtr x="21081" y="-139"/>
                                    </p:animMotion>
                                  </p:childTnLst>
                                </p:cTn>
                              </p:par>
                              <p:par>
                                <p:cTn id="18" presetID="0" presetClass="path" presetSubtype="0" accel="50000" fill="hold" grpId="0" nodeType="withEffect">
                                  <p:stCondLst>
                                    <p:cond delay="500"/>
                                  </p:stCondLst>
                                  <p:childTnLst>
                                    <p:animMotion origin="layout" path="M 0.05352 0.00486 C 0.06107 0.00741 0.06875 0.01019 0.07527 0.00949 C 0.08165 0.00857 0.08477 0.00278 0.09206 0.00023 C 0.09948 -0.00208 0.1125 -0.00625 0.11954 -0.00509 C 0.12657 -0.0037 0.12995 0.00833 0.13425 0.0081 C 0.13855 0.00787 0.13959 -0.00625 0.14506 -0.00648 C 0.15053 -0.00694 0.16003 0.00532 0.16654 0.00695 C 0.17331 0.00857 0.17696 0.00278 0.18503 0.00278 C 0.19297 0.00255 0.20612 0.00787 0.21459 0.00602 C 0.22318 0.00417 0.22969 -0.00764 0.23607 -0.0081 C 0.24258 -0.0088 0.24597 0.00023 0.25339 0.00278 C 0.26068 0.00509 0.27266 0.00695 0.2806 0.00602 C 0.28881 0.00486 0.29584 -0.00347 0.30183 -0.00347 C 0.30782 -0.00347 0.3112 0.00602 0.31667 0.00602 C 0.32227 0.00602 0.33138 -0.00208 0.33568 -0.00347 C 0.33972 -0.00463 0.33842 -0.00347 0.34141 -0.00185 C 0.34428 -0.00023 0.34805 0.00625 0.35339 0.00602 C 0.35847 0.00556 0.36706 -0.00255 0.37253 -0.00347 C 0.37787 -0.00417 0.38243 -0.00046 0.38633 0.00139 C 0.39011 0.00324 0.39063 0.0088 0.3948 0.0081 C 0.39896 0.00741 0.40534 -7.40741E-7 0.41172 -0.00185 C 0.41823 -0.0037 0.42774 -0.00509 0.4336 -0.00347 C 0.43946 -0.00185 0.44362 0.00741 0.44701 0.0081 C 0.45053 0.00857 0.45352 0.00185 0.45495 0.00023 " pathEditMode="relative" rAng="0" ptsTypes="AAAAAAAAAAAAAAAAAAAAAAAA">
                                      <p:cBhvr>
                                        <p:cTn id="19" dur="5000" fill="hold"/>
                                        <p:tgtEl>
                                          <p:spTgt spid="90114"/>
                                        </p:tgtEl>
                                        <p:attrNameLst>
                                          <p:attrName>ppt_x</p:attrName>
                                          <p:attrName>ppt_y</p:attrName>
                                        </p:attrNameLst>
                                      </p:cBhvr>
                                      <p:rCtr x="20065" y="-440"/>
                                    </p:animMotion>
                                  </p:childTnLst>
                                </p:cTn>
                              </p:par>
                              <p:par>
                                <p:cTn id="20" presetID="0" presetClass="path" presetSubtype="0" accel="50000" fill="hold" grpId="0" nodeType="withEffect">
                                  <p:stCondLst>
                                    <p:cond delay="800"/>
                                  </p:stCondLst>
                                  <p:childTnLst>
                                    <p:animMotion origin="layout" path="M -3.75E-6 -1.11111E-6 C 0.01315 -0.00092 0.02644 -0.00185 0.03607 -0.00092 C 0.04571 -0.00023 0.04753 0.00417 0.05769 0.0044 C 0.06797 0.00463 0.08425 -0.00046 0.09727 -1.11111E-6 C 0.11029 0.00023 0.12435 0.00579 0.13594 0.00602 C 0.14779 0.00648 0.15847 0.00208 0.16706 0.00162 C 0.17592 0.00116 0.18295 0.0037 0.18868 0.00347 C 0.19414 0.00324 0.19401 0.00023 0.20079 0.00093 C 0.20756 0.00139 0.22019 0.00695 0.22995 0.00695 C 0.23972 0.00718 0.25079 0.00255 0.25925 0.00162 C 0.26771 0.0007 0.2737 0.00093 0.28086 0.00162 C 0.28789 0.00232 0.29584 0.00625 0.30235 0.00602 C 0.30886 0.00602 0.31485 0.00139 0.32032 0.00093 C 0.32605 0.00046 0.33086 0.00278 0.33594 0.00347 C 0.34115 0.00417 0.34506 0.00602 0.35144 0.00533 C 0.35808 0.00463 0.36719 -0.00046 0.37474 -0.00092 C 0.3823 -0.00162 0.39089 0.00162 0.39714 0.00162 C 0.40339 0.00162 0.40508 -0.00139 0.41185 -0.00092 C 0.41849 -0.00046 0.42878 0.00301 0.43672 0.0044 C 0.4448 0.00579 0.45456 0.0081 0.46016 0.00695 C 0.4655 0.00579 0.46524 -0.00185 0.46954 -0.00278 C 0.47383 -0.00393 0.47982 -0.00162 0.48594 0.00093 " pathEditMode="relative" rAng="0" ptsTypes="AAAAAAAAAAAAAAAAAAAAAA">
                                      <p:cBhvr>
                                        <p:cTn id="21" dur="5000" fill="hold"/>
                                        <p:tgtEl>
                                          <p:spTgt spid="90117"/>
                                        </p:tgtEl>
                                        <p:attrNameLst>
                                          <p:attrName>ppt_x</p:attrName>
                                          <p:attrName>ppt_y</p:attrName>
                                        </p:attrNameLst>
                                      </p:cBhvr>
                                      <p:rCtr x="24297" y="208"/>
                                    </p:animMotion>
                                  </p:childTnLst>
                                </p:cTn>
                              </p:par>
                              <p:par>
                                <p:cTn id="22" presetID="26" presetClass="path" presetSubtype="0" repeatCount="indefinite" fill="hold" grpId="1" nodeType="withEffect">
                                  <p:stCondLst>
                                    <p:cond delay="5000"/>
                                  </p:stCondLst>
                                  <p:endCondLst>
                                    <p:cond evt="onNext" delay="0">
                                      <p:tgtEl>
                                        <p:sldTgt/>
                                      </p:tgtEl>
                                    </p:cond>
                                  </p:endCondLst>
                                  <p:childTnLst>
                                    <p:animMotion origin="layout" path="M 0.42982 -0.00069 C 0.42982 0.00232 0.43334 0.00509 0.43842 0.00509 C 0.44414 0.00509 0.44571 0.00208 0.44701 0.00046 L 0.44779 -0.00185 C 0.44844 -0.00347 0.45052 -0.00602 0.45717 -0.00602 C 0.46146 -0.00602 0.46654 -0.00393 0.46654 -0.00069 C 0.46654 0.00232 0.46146 0.00509 0.45717 0.00509 C 0.45052 0.00509 0.44844 0.00208 0.44779 0.00046 L 0.44701 -0.00185 C 0.44571 -0.00347 0.44414 -0.00602 0.43842 -0.00602 C 0.43334 -0.00602 0.42982 -0.00393 0.42982 -0.00069 Z " pathEditMode="relative" rAng="0" ptsTypes="AAAAAAAAAAA">
                                      <p:cBhvr>
                                        <p:cTn id="23" dur="2000" fill="hold"/>
                                        <p:tgtEl>
                                          <p:spTgt spid="90116"/>
                                        </p:tgtEl>
                                        <p:attrNameLst>
                                          <p:attrName>ppt_x</p:attrName>
                                          <p:attrName>ppt_y</p:attrName>
                                        </p:attrNameLst>
                                      </p:cBhvr>
                                      <p:rCtr x="1836" y="23"/>
                                    </p:animMotion>
                                  </p:childTnLst>
                                </p:cTn>
                              </p:par>
                              <p:par>
                                <p:cTn id="24" presetID="26" presetClass="path" presetSubtype="0" repeatCount="indefinite" fill="hold" grpId="1" nodeType="withEffect">
                                  <p:stCondLst>
                                    <p:cond delay="5300"/>
                                  </p:stCondLst>
                                  <p:endCondLst>
                                    <p:cond evt="onNext" delay="0">
                                      <p:tgtEl>
                                        <p:sldTgt/>
                                      </p:tgtEl>
                                    </p:cond>
                                  </p:endCondLst>
                                  <p:childTnLst>
                                    <p:animMotion origin="layout" path="M 0.44519 -0.00741 C 0.44519 -0.0044 0.44896 -0.00185 0.45365 -0.00185 C 0.45951 -0.00185 0.46159 -0.00463 0.4625 -0.00648 L 0.46342 -0.00857 C 0.46407 -0.01019 0.46628 -0.01273 0.47292 -0.01273 C 0.47696 -0.01273 0.48177 -0.01065 0.48177 -0.00741 C 0.48177 -0.0044 0.47696 -0.00185 0.47292 -0.00185 C 0.46628 -0.00185 0.46407 -0.00463 0.46342 -0.00648 L 0.4625 -0.00857 C 0.46159 -0.01019 0.45951 -0.01273 0.45365 -0.01273 C 0.44896 -0.01273 0.44519 -0.01065 0.44519 -0.00741 Z " pathEditMode="relative" rAng="0" ptsTypes="AAAAAAAAAAA">
                                      <p:cBhvr>
                                        <p:cTn id="25" dur="2000" spd="-100000" fill="hold"/>
                                        <p:tgtEl>
                                          <p:spTgt spid="90115"/>
                                        </p:tgtEl>
                                        <p:attrNameLst>
                                          <p:attrName>ppt_x</p:attrName>
                                          <p:attrName>ppt_y</p:attrName>
                                        </p:attrNameLst>
                                      </p:cBhvr>
                                      <p:rCtr x="1823" y="0"/>
                                    </p:animMotion>
                                  </p:childTnLst>
                                </p:cTn>
                              </p:par>
                              <p:par>
                                <p:cTn id="26" presetID="24" presetClass="path" presetSubtype="0" repeatCount="indefinite" fill="hold" grpId="1" nodeType="withEffect">
                                  <p:stCondLst>
                                    <p:cond delay="5400"/>
                                  </p:stCondLst>
                                  <p:endCondLst>
                                    <p:cond evt="onNext" delay="0">
                                      <p:tgtEl>
                                        <p:sldTgt/>
                                      </p:tgtEl>
                                    </p:cond>
                                  </p:endCondLst>
                                  <p:childTnLst>
                                    <p:animMotion origin="layout" path="M 0.46224 -0.00879 C 0.4655 -0.00856 0.46836 -0.00671 0.46967 -0.0037 L 0.47318 0.00325 C 0.47383 0.00463 0.47487 0.00533 0.47644 0.00533 C 0.47852 0.00533 0.48034 0.00348 0.48047 0.00047 C 0.48034 -0.00208 0.47852 -0.00416 0.47644 -0.00416 C 0.47487 -0.00416 0.47383 -0.00324 0.47318 -0.00208 L 0.46967 0.00487 C 0.46836 0.00788 0.4655 0.00973 0.46224 0.01019 C 0.45873 0.00973 0.45599 0.00788 0.45456 0.00487 L 0.45131 -0.00208 C 0.45039 -0.00324 0.44935 -0.00416 0.44779 -0.00416 C 0.44571 -0.00416 0.44401 -0.00208 0.44401 0.00047 C 0.44401 0.00348 0.44571 0.00533 0.44779 0.00533 C 0.44935 0.00533 0.45039 0.00463 0.45131 0.00325 L 0.45456 -0.0037 C 0.45599 -0.00671 0.45873 -0.00856 0.46224 -0.00879 Z " pathEditMode="relative" rAng="0" ptsTypes="AAAAAAAAAAAAAAAAA">
                                      <p:cBhvr>
                                        <p:cTn id="27" dur="2000" fill="hold"/>
                                        <p:tgtEl>
                                          <p:spTgt spid="90114"/>
                                        </p:tgtEl>
                                        <p:attrNameLst>
                                          <p:attrName>ppt_x</p:attrName>
                                          <p:attrName>ppt_y</p:attrName>
                                        </p:attrNameLst>
                                      </p:cBhvr>
                                      <p:rCtr x="0" y="949"/>
                                    </p:animMotion>
                                  </p:childTnLst>
                                </p:cTn>
                              </p:par>
                              <p:par>
                                <p:cTn id="28" presetID="24" presetClass="path" presetSubtype="0" repeatCount="indefinite" fill="hold" grpId="1" nodeType="withEffect">
                                  <p:stCondLst>
                                    <p:cond delay="5700"/>
                                  </p:stCondLst>
                                  <p:endCondLst>
                                    <p:cond evt="onNext" delay="0">
                                      <p:tgtEl>
                                        <p:sldTgt/>
                                      </p:tgtEl>
                                    </p:cond>
                                  </p:endCondLst>
                                  <p:childTnLst>
                                    <p:animMotion origin="layout" path="M 0.48243 -0.00648 C 0.48724 -0.00625 0.49128 -0.00416 0.49336 -0.00115 L 0.49818 0.00625 C 0.49922 0.00787 0.50105 0.0088 0.50313 0.0088 C 0.50625 0.0088 0.5086 0.00672 0.50899 0.00348 C 0.5086 0.0007 0.50625 -0.00162 0.50313 -0.00162 C 0.50105 -0.00162 0.49922 -0.00046 0.49818 0.0007 L 0.49336 0.00834 C 0.49128 0.01135 0.48724 0.01343 0.48243 0.01389 C 0.47735 0.01343 0.47344 0.01135 0.47136 0.00834 L 0.46641 0.0007 C 0.46537 -0.00046 0.46368 -0.00162 0.46159 -0.00162 C 0.45847 -0.00162 0.45599 0.0007 0.45586 0.00348 C 0.45599 0.00672 0.45847 0.0088 0.46159 0.0088 C 0.46368 0.0088 0.46537 0.00787 0.46641 0.00625 L 0.47136 -0.00115 C 0.47344 -0.00416 0.47735 -0.00625 0.48243 -0.00648 Z " pathEditMode="relative" rAng="0" ptsTypes="AAAAAAAAAAAAAAAAA">
                                      <p:cBhvr>
                                        <p:cTn id="29" dur="2000" spd="-100000" fill="hold"/>
                                        <p:tgtEl>
                                          <p:spTgt spid="90117"/>
                                        </p:tgtEl>
                                        <p:attrNameLst>
                                          <p:attrName>ppt_x</p:attrName>
                                          <p:attrName>ppt_y</p:attrName>
                                        </p:attrNameLst>
                                      </p:cBhvr>
                                      <p:rCtr x="0" y="1019"/>
                                    </p:animMotion>
                                  </p:childTnLst>
                                </p:cTn>
                              </p:par>
                              <p:par>
                                <p:cTn id="30" presetID="0" presetClass="path" presetSubtype="0" accel="50000" fill="hold" grpId="0" nodeType="withEffect">
                                  <p:stCondLst>
                                    <p:cond delay="1000"/>
                                  </p:stCondLst>
                                  <p:childTnLst>
                                    <p:animMotion origin="layout" path="M 0.07656 0.00394 C 0.07916 0.00255 0.08698 -0.00277 0.09244 -0.00301 C 0.09791 -0.00301 0.10143 0.00139 0.10963 0.00324 C 0.1177 0.00487 0.13372 0.00625 0.14153 0.00718 C 0.14934 0.00764 0.15286 0.00625 0.15677 0.00718 C 0.16093 0.00764 0.16224 0.01274 0.16588 0.01158 C 0.16953 0.01019 0.17317 0.00139 0.1789 0.00093 C 0.18437 0.00093 0.19375 0.00834 0.19934 0.00903 C 0.20494 0.01019 0.20794 0.00741 0.21158 0.00718 C 0.21549 0.00672 0.21862 0.00834 0.22226 0.00718 C 0.22604 0.00602 0.2276 0.00093 0.23359 0.00093 C 0.23945 0.00093 0.25078 0.00625 0.25729 0.00718 C 0.26367 0.00764 0.26809 0.00579 0.27252 0.00487 C 0.27682 0.00417 0.27812 0.00278 0.28385 0.00324 C 0.28945 0.00348 0.29908 0.00718 0.30586 0.00718 C 0.31263 0.00718 0.31783 0.00324 0.32474 0.00324 C 0.33216 0.00324 0.34309 0.00741 0.34921 0.00718 C 0.35559 0.00672 0.35573 0.00093 0.36211 0.00093 C 0.36862 0.00139 0.38086 0.0088 0.38789 0.00903 C 0.39544 0.00973 0.39921 0.00348 0.40625 0.00324 C 0.41367 0.00278 0.42369 0.00718 0.43151 0.00718 C 0.43919 0.00718 0.44466 0.00278 0.45273 0.00324 C 0.4608 0.00348 0.4733 0.00973 0.48007 0.00903 C 0.48711 0.0088 0.49205 0.00324 0.49479 0.00093 " pathEditMode="relative" rAng="0" ptsTypes="AAAAAAAAAAAAAAAAAAAAAAAA">
                                      <p:cBhvr>
                                        <p:cTn id="31" dur="5000" fill="hold"/>
                                        <p:tgtEl>
                                          <p:spTgt spid="90120"/>
                                        </p:tgtEl>
                                        <p:attrNameLst>
                                          <p:attrName>ppt_x</p:attrName>
                                          <p:attrName>ppt_y</p:attrName>
                                        </p:attrNameLst>
                                      </p:cBhvr>
                                      <p:rCtr x="20911" y="23"/>
                                    </p:animMotion>
                                  </p:childTnLst>
                                </p:cTn>
                              </p:par>
                              <p:par>
                                <p:cTn id="32" presetID="0" presetClass="path" presetSubtype="0" accel="50000" fill="hold" grpId="0" nodeType="withEffect">
                                  <p:stCondLst>
                                    <p:cond delay="1200"/>
                                  </p:stCondLst>
                                  <p:childTnLst>
                                    <p:animMotion origin="layout" path="M 0.04883 0.00717 C 0.05612 0.00879 0.06355 0.01041 0.06967 0.00995 C 0.07579 0.00925 0.07878 0.00578 0.08581 0.00439 C 0.09297 0.003 0.10547 0.00046 0.11237 0.00115 C 0.11901 0.00208 0.1224 0.00925 0.12644 0.00902 C 0.1306 0.00879 0.13151 0.00046 0.13685 0.00023 C 0.14206 0.00023 0.15118 0.0074 0.15756 0.00833 C 0.16407 0.00925 0.16758 0.00578 0.17526 0.00578 C 0.18295 0.00578 0.19558 0.00879 0.20378 0.00787 C 0.21198 0.00671 0.21823 -0.00024 0.22448 -0.0007 C 0.2306 -0.00093 0.23399 0.00439 0.24102 0.00578 C 0.24805 0.0074 0.25951 0.00833 0.26719 0.00787 C 0.27513 0.00717 0.28178 0.00231 0.28763 0.00231 C 0.29336 0.00231 0.29662 0.00787 0.30183 0.00787 C 0.3073 0.00787 0.31615 0.003 0.32019 0.00231 C 0.32409 0.00138 0.32279 0.00231 0.32566 0.00324 C 0.32839 0.00416 0.33217 0.00787 0.33724 0.00787 C 0.34206 0.00763 0.35039 0.00277 0.3556 0.00231 C 0.36081 0.00162 0.36524 0.00393 0.36888 0.00509 C 0.37253 0.00625 0.37305 0.00949 0.37709 0.00902 C 0.38112 0.00879 0.38711 0.00416 0.39336 0.00324 C 0.39961 0.00208 0.40873 0.00115 0.41433 0.00231 C 0.41993 0.00324 0.42396 0.00879 0.42722 0.00902 C 0.4306 0.00925 0.43347 0.00532 0.4349 0.00439 " pathEditMode="relative" rAng="0" ptsTypes="AAAAAAAAAAAAAAAAAAAAAAAA">
                                      <p:cBhvr>
                                        <p:cTn id="33" dur="5000" fill="hold"/>
                                        <p:tgtEl>
                                          <p:spTgt spid="90118"/>
                                        </p:tgtEl>
                                        <p:attrNameLst>
                                          <p:attrName>ppt_x</p:attrName>
                                          <p:attrName>ppt_y</p:attrName>
                                        </p:attrNameLst>
                                      </p:cBhvr>
                                      <p:rCtr x="19297" y="-255"/>
                                    </p:animMotion>
                                  </p:childTnLst>
                                </p:cTn>
                              </p:par>
                              <p:par>
                                <p:cTn id="34" presetID="0" presetClass="path" presetSubtype="0" accel="50000" fill="hold" grpId="0" nodeType="withEffect">
                                  <p:stCondLst>
                                    <p:cond delay="1600"/>
                                  </p:stCondLst>
                                  <p:childTnLst>
                                    <p:animMotion origin="layout" path="M 0.03868 0.00277 C 0.04154 0.00324 0.05013 0.00578 0.05547 0.00555 C 0.06081 0.00532 0.06394 0.00231 0.07097 0.00138 C 0.078 0.00046 0.08829 0.00162 0.09766 0.00069 C 0.10691 -0.00024 0.11641 -0.00394 0.12683 -0.00394 C 0.13698 -0.00371 0.14753 0.00208 0.15951 0.00277 C 0.17136 0.00347 0.18542 0.00069 0.19779 4.81481E-6 C 0.21042 -0.0007 0.22539 -0.00186 0.23412 -0.00163 C 0.24284 -0.00139 0.24284 0.00138 0.25013 0.00138 C 0.25743 0.00138 0.26875 -0.00139 0.27761 -0.00163 C 0.28646 -0.00186 0.2948 0.00023 0.30287 4.81481E-6 C 0.31094 -0.00024 0.31784 -0.00417 0.32579 -0.00325 C 0.33373 -0.00209 0.34167 0.00671 0.35013 0.00671 C 0.35873 0.00648 0.36784 -0.00325 0.37696 -0.00394 C 0.3862 -0.0044 0.39766 0.00208 0.40521 0.00277 C 0.41276 0.00347 0.41875 0.00115 0.4224 0.00069 " pathEditMode="relative" rAng="0" ptsTypes="AAAAAAAAAAAAAAAA">
                                      <p:cBhvr>
                                        <p:cTn id="35" dur="5000" fill="hold"/>
                                        <p:tgtEl>
                                          <p:spTgt spid="90119"/>
                                        </p:tgtEl>
                                        <p:attrNameLst>
                                          <p:attrName>ppt_x</p:attrName>
                                          <p:attrName>ppt_y</p:attrName>
                                        </p:attrNameLst>
                                      </p:cBhvr>
                                      <p:rCtr x="19180" y="-139"/>
                                    </p:animMotion>
                                  </p:childTnLst>
                                </p:cTn>
                              </p:par>
                              <p:par>
                                <p:cTn id="36" presetID="0" presetClass="path" presetSubtype="0" accel="50000" fill="hold" grpId="0" nodeType="withEffect">
                                  <p:stCondLst>
                                    <p:cond delay="1800"/>
                                  </p:stCondLst>
                                  <p:childTnLst>
                                    <p:animMotion origin="layout" path="M 0.04597 -0.0037 C 0.05717 -0.00509 0.06862 -0.00625 0.07683 -0.00509 C 0.08516 -0.00393 0.08659 0.00278 0.09545 0.00301 C 0.10417 0.00324 0.1181 -0.00416 0.1293 -0.0037 C 0.14037 -0.00324 0.15248 0.0051 0.1625 0.00556 C 0.17253 0.00602 0.18177 -0.00046 0.1892 -0.00115 C 0.19662 -0.00185 0.20274 0.00185 0.20756 0.00162 C 0.21237 0.00139 0.21224 -0.00324 0.21797 -0.00231 C 0.22383 -0.00139 0.23464 0.00672 0.24297 0.00695 C 0.25144 0.00718 0.26094 0.00023 0.2681 -0.00115 C 0.27539 -0.00254 0.28047 -0.00231 0.28659 -0.00115 C 0.29271 -2.96296E-6 0.29948 0.00579 0.30508 0.00556 C 0.31055 0.00533 0.31576 -0.00162 0.32045 -0.00231 C 0.32539 -0.00301 0.32943 0.00047 0.33386 0.00162 C 0.33829 0.00278 0.34167 0.00556 0.34714 0.0044 C 0.35274 0.00324 0.36068 -0.00416 0.36719 -0.00509 C 0.37357 -0.00602 0.38099 -0.00115 0.3862 -0.00115 C 0.39154 -0.00115 0.3931 -0.00578 0.39883 -0.00509 C 0.40456 -0.0044 0.41342 0.00093 0.42019 0.00301 C 0.42709 0.0051 0.43542 0.00857 0.44024 0.00695 C 0.44493 0.0051 0.44467 -0.00625 0.44831 -0.00787 C 0.45209 -0.00926 0.45704 -0.00602 0.46237 -0.00231 " pathEditMode="relative" rAng="0" ptsTypes="AAAAAAAAAAAAAAAAAAAAAA">
                                      <p:cBhvr>
                                        <p:cTn id="37" dur="5000" fill="hold"/>
                                        <p:tgtEl>
                                          <p:spTgt spid="90121"/>
                                        </p:tgtEl>
                                        <p:attrNameLst>
                                          <p:attrName>ppt_x</p:attrName>
                                          <p:attrName>ppt_y</p:attrName>
                                        </p:attrNameLst>
                                      </p:cBhvr>
                                      <p:rCtr x="20820" y="324"/>
                                    </p:animMotion>
                                  </p:childTnLst>
                                </p:cTn>
                              </p:par>
                              <p:par>
                                <p:cTn id="38" presetID="26" presetClass="path" presetSubtype="0" repeatCount="indefinite" fill="hold" grpId="1" nodeType="withEffect">
                                  <p:stCondLst>
                                    <p:cond delay="6000"/>
                                  </p:stCondLst>
                                  <p:endCondLst>
                                    <p:cond evt="onNext" delay="0">
                                      <p:tgtEl>
                                        <p:sldTgt/>
                                      </p:tgtEl>
                                    </p:cond>
                                  </p:endCondLst>
                                  <p:childTnLst>
                                    <p:animMotion origin="layout" path="M 0.45442 -0.00069 C 0.45442 0.00232 0.45794 0.0051 0.46302 0.0051 C 0.46875 0.0051 0.47031 0.00209 0.47161 0.00047 L 0.47239 -0.00185 C 0.47304 -0.00347 0.47513 -0.00601 0.48177 -0.00601 C 0.48606 -0.00601 0.49114 -0.00393 0.49114 -0.00069 C 0.49114 0.00232 0.48606 0.0051 0.48177 0.0051 C 0.47513 0.0051 0.47304 0.00209 0.47239 0.00047 L 0.47161 -0.00185 C 0.47031 -0.00347 0.46875 -0.00601 0.46302 -0.00601 C 0.45794 -0.00601 0.45442 -0.00393 0.45442 -0.00069 Z " pathEditMode="relative" rAng="0" ptsTypes="AAAAAAAAAAA">
                                      <p:cBhvr>
                                        <p:cTn id="39" dur="2000" fill="hold"/>
                                        <p:tgtEl>
                                          <p:spTgt spid="90120"/>
                                        </p:tgtEl>
                                        <p:attrNameLst>
                                          <p:attrName>ppt_x</p:attrName>
                                          <p:attrName>ppt_y</p:attrName>
                                        </p:attrNameLst>
                                      </p:cBhvr>
                                      <p:rCtr x="1836" y="23"/>
                                    </p:animMotion>
                                  </p:childTnLst>
                                </p:cTn>
                              </p:par>
                              <p:par>
                                <p:cTn id="40" presetID="26" presetClass="path" presetSubtype="0" repeatCount="indefinite" fill="hold" grpId="1" nodeType="withEffect">
                                  <p:stCondLst>
                                    <p:cond delay="6600"/>
                                  </p:stCondLst>
                                  <p:endCondLst>
                                    <p:cond evt="onNext" delay="0">
                                      <p:tgtEl>
                                        <p:sldTgt/>
                                      </p:tgtEl>
                                    </p:cond>
                                  </p:endCondLst>
                                  <p:childTnLst>
                                    <p:animMotion origin="layout" path="M 0.41862 -0.00741 C 0.41862 -0.0044 0.42239 -0.00185 0.42708 -0.00185 C 0.43294 -0.00185 0.43502 -0.00463 0.43593 -0.00648 L 0.43684 -0.00856 C 0.4375 -0.01018 0.43971 -0.01273 0.44635 -0.01273 C 0.45039 -0.01273 0.4552 -0.01065 0.4552 -0.00741 C 0.4552 -0.0044 0.45039 -0.00185 0.44635 -0.00185 C 0.43971 -0.00185 0.4375 -0.00463 0.43684 -0.00648 L 0.43593 -0.00856 C 0.43502 -0.01018 0.43294 -0.01273 0.42708 -0.01273 C 0.42239 -0.01273 0.41862 -0.01065 0.41862 -0.00741 Z " pathEditMode="relative" rAng="0" ptsTypes="AAAAAAAAAAA">
                                      <p:cBhvr>
                                        <p:cTn id="41" dur="2000" spd="-100000" fill="hold"/>
                                        <p:tgtEl>
                                          <p:spTgt spid="90119"/>
                                        </p:tgtEl>
                                        <p:attrNameLst>
                                          <p:attrName>ppt_x</p:attrName>
                                          <p:attrName>ppt_y</p:attrName>
                                        </p:attrNameLst>
                                      </p:cBhvr>
                                      <p:rCtr x="1823" y="0"/>
                                    </p:animMotion>
                                  </p:childTnLst>
                                </p:cTn>
                              </p:par>
                              <p:par>
                                <p:cTn id="42" presetID="24" presetClass="path" presetSubtype="0" repeatCount="indefinite" fill="hold" grpId="1" nodeType="withEffect">
                                  <p:stCondLst>
                                    <p:cond delay="6200"/>
                                  </p:stCondLst>
                                  <p:endCondLst>
                                    <p:cond evt="onNext" delay="0">
                                      <p:tgtEl>
                                        <p:sldTgt/>
                                      </p:tgtEl>
                                    </p:cond>
                                  </p:endCondLst>
                                  <p:childTnLst>
                                    <p:animMotion origin="layout" path="M 0.45169 -0.0088 C 0.45494 -0.00857 0.45781 -0.00671 0.45911 -0.00371 L 0.46263 0.00324 C 0.46328 0.00463 0.46432 0.00532 0.46588 0.00532 C 0.46796 0.00532 0.46979 0.00347 0.46992 0.00046 C 0.46979 -0.00209 0.46796 -0.00417 0.46588 -0.00417 C 0.46432 -0.00417 0.46328 -0.00324 0.46263 -0.00209 L 0.45911 0.00486 C 0.45781 0.00787 0.45494 0.00972 0.45169 0.01018 C 0.44817 0.00972 0.44544 0.00787 0.44401 0.00486 L 0.44075 -0.00209 C 0.43984 -0.00324 0.4388 -0.00417 0.43724 -0.00417 C 0.43515 -0.00417 0.43346 -0.00209 0.43346 0.00046 C 0.43346 0.00347 0.43515 0.00532 0.43724 0.00532 C 0.4388 0.00532 0.43984 0.00463 0.44075 0.00324 L 0.44401 -0.00371 C 0.44544 -0.00671 0.44817 -0.00857 0.45169 -0.0088 Z " pathEditMode="relative" rAng="0" ptsTypes="AAAAAAAAAAAAAAAAA">
                                      <p:cBhvr>
                                        <p:cTn id="43" dur="2000" fill="hold"/>
                                        <p:tgtEl>
                                          <p:spTgt spid="90118"/>
                                        </p:tgtEl>
                                        <p:attrNameLst>
                                          <p:attrName>ppt_x</p:attrName>
                                          <p:attrName>ppt_y</p:attrName>
                                        </p:attrNameLst>
                                      </p:cBhvr>
                                      <p:rCtr x="0" y="949"/>
                                    </p:animMotion>
                                  </p:childTnLst>
                                </p:cTn>
                              </p:par>
                              <p:par>
                                <p:cTn id="44" presetID="24" presetClass="path" presetSubtype="0" repeatCount="indefinite" fill="hold" grpId="1" nodeType="withEffect">
                                  <p:stCondLst>
                                    <p:cond delay="6800"/>
                                  </p:stCondLst>
                                  <p:endCondLst>
                                    <p:cond evt="onNext" delay="0">
                                      <p:tgtEl>
                                        <p:sldTgt/>
                                      </p:tgtEl>
                                    </p:cond>
                                  </p:endCondLst>
                                  <p:childTnLst>
                                    <p:animMotion origin="layout" path="M 0.46328 -0.00648 C 0.46809 -0.00625 0.47213 -0.00417 0.47421 -0.00116 L 0.47903 0.00625 C 0.48007 0.00787 0.4819 0.00879 0.48398 0.00879 C 0.48711 0.00879 0.48945 0.00671 0.48984 0.00347 C 0.48945 0.00069 0.48711 -0.00162 0.48398 -0.00162 C 0.4819 -0.00162 0.48007 -0.00047 0.47903 0.00069 L 0.47421 0.00833 C 0.47213 0.01134 0.46809 0.01342 0.46328 0.01389 C 0.4582 0.01342 0.45429 0.01134 0.45221 0.00833 L 0.44726 0.00069 C 0.44622 -0.00047 0.44453 -0.00162 0.44244 -0.00162 C 0.43932 -0.00162 0.43684 0.00069 0.43671 0.00347 C 0.43684 0.00671 0.43932 0.00879 0.44244 0.00879 C 0.44453 0.00879 0.44622 0.00787 0.44726 0.00625 L 0.45221 -0.00116 C 0.45429 -0.00417 0.4582 -0.00625 0.46328 -0.00648 Z " pathEditMode="relative" rAng="0" ptsTypes="AAAAAAAAAAAAAAAAA">
                                      <p:cBhvr>
                                        <p:cTn id="45" dur="2000" spd="-100000" fill="hold"/>
                                        <p:tgtEl>
                                          <p:spTgt spid="90121"/>
                                        </p:tgtEl>
                                        <p:attrNameLst>
                                          <p:attrName>ppt_x</p:attrName>
                                          <p:attrName>ppt_y</p:attrName>
                                        </p:attrNameLst>
                                      </p:cBhvr>
                                      <p:rCtr x="0" y="1019"/>
                                    </p:animMotion>
                                  </p:childTnLst>
                                </p:cTn>
                              </p:par>
                              <p:par>
                                <p:cTn id="46" presetID="0" presetClass="path" presetSubtype="0" accel="50000" fill="hold" grpId="0" nodeType="withEffect">
                                  <p:stCondLst>
                                    <p:cond delay="2000"/>
                                  </p:stCondLst>
                                  <p:childTnLst>
                                    <p:animMotion origin="layout" path="M 0.03711 -0.00278 C 0.04011 -0.00232 0.04948 0.00023 0.05521 3.7037E-6 C 0.06081 -0.00024 0.0642 -0.00324 0.07175 -0.00417 C 0.0793 -0.0051 0.09037 -0.00394 0.1004 -0.00486 C 0.11029 -0.00579 0.12045 -0.00973 0.13165 -0.00949 C 0.14258 -0.00926 0.15391 -0.00348 0.16667 -0.00278 C 0.1793 -0.00209 0.19441 -0.00486 0.20782 -0.00556 C 0.22123 -0.00625 0.23737 -0.00741 0.24662 -0.00718 C 0.25599 -0.00695 0.25599 -0.00417 0.26381 -0.00417 C 0.27162 -0.00417 0.28386 -0.00695 0.29336 -0.00718 C 0.30287 -0.00741 0.31172 -0.00533 0.32045 -0.00556 C 0.32904 -0.00579 0.33646 -0.01019 0.34493 -0.0088 C 0.35352 -0.00764 0.36211 0.00162 0.3711 0.00139 C 0.38034 0.00092 0.38998 -0.0088 0.39987 -0.00949 C 0.40977 -0.01042 0.42214 -0.00348 0.43021 -0.00278 C 0.43816 -0.00209 0.44467 -0.0044 0.44857 -0.00486 " pathEditMode="relative" rAng="0" ptsTypes="AAAAAAAAAAAAAAAA">
                                      <p:cBhvr>
                                        <p:cTn id="47" dur="5000" fill="hold"/>
                                        <p:tgtEl>
                                          <p:spTgt spid="90123"/>
                                        </p:tgtEl>
                                        <p:attrNameLst>
                                          <p:attrName>ppt_x</p:attrName>
                                          <p:attrName>ppt_y</p:attrName>
                                        </p:attrNameLst>
                                      </p:cBhvr>
                                      <p:rCtr x="20573" y="-139"/>
                                    </p:animMotion>
                                  </p:childTnLst>
                                </p:cTn>
                              </p:par>
                              <p:par>
                                <p:cTn id="48" presetID="0" presetClass="path" presetSubtype="0" accel="50000" fill="hold" grpId="0" nodeType="withEffect">
                                  <p:stCondLst>
                                    <p:cond delay="2300"/>
                                  </p:stCondLst>
                                  <p:childTnLst>
                                    <p:animMotion origin="layout" path="M 0.05729 -0.00092 C 0.06901 -0.00278 0.08086 -0.0044 0.08945 -0.00278 C 0.09804 -0.00115 0.09961 0.0081 0.10872 0.00834 C 0.11783 0.0088 0.13242 -0.00162 0.14401 -0.00092 C 0.15559 -0.00023 0.16823 0.01135 0.17864 0.01181 C 0.18919 0.0125 0.19869 0.00371 0.20638 0.00255 C 0.21419 0.00162 0.22057 0.00672 0.22565 0.00648 C 0.23059 0.00625 0.23033 -0.00023 0.23645 0.00093 C 0.24244 0.00232 0.25377 0.01343 0.2625 0.01389 C 0.27122 0.01412 0.28112 0.00463 0.28867 0.00255 C 0.29622 0.0007 0.30156 0.00093 0.30781 0.00255 C 0.31419 0.00417 0.32122 0.01227 0.32708 0.01181 C 0.33281 0.01158 0.33815 0.00209 0.34309 0.00093 C 0.34817 -2.59259E-6 0.35247 0.00486 0.35703 0.00648 C 0.36171 0.0081 0.3651 0.01181 0.37096 0.01042 C 0.37669 0.0088 0.38502 -0.00162 0.39166 -0.00278 C 0.39843 -0.00416 0.40612 0.00255 0.41158 0.00255 C 0.41718 0.00255 0.41875 -0.0037 0.42474 -0.00278 C 0.43059 -0.00185 0.43984 0.00556 0.447 0.00834 C 0.45416 0.01135 0.46289 0.01644 0.46783 0.01389 C 0.47265 0.01135 0.47239 -0.0044 0.4763 -0.00671 C 0.48007 -0.00879 0.48541 -0.00416 0.49088 0.00093 " pathEditMode="relative" rAng="0" ptsTypes="AAAAAAAAAAAAAAAAAAAAAA">
                                      <p:cBhvr>
                                        <p:cTn id="49" dur="5000" fill="hold"/>
                                        <p:tgtEl>
                                          <p:spTgt spid="90125"/>
                                        </p:tgtEl>
                                        <p:attrNameLst>
                                          <p:attrName>ppt_x</p:attrName>
                                          <p:attrName>ppt_y</p:attrName>
                                        </p:attrNameLst>
                                      </p:cBhvr>
                                      <p:rCtr x="21680" y="463"/>
                                    </p:animMotion>
                                  </p:childTnLst>
                                </p:cTn>
                              </p:par>
                              <p:par>
                                <p:cTn id="50" presetID="0" presetClass="path" presetSubtype="0" accel="50000" fill="hold" grpId="0" nodeType="withEffect">
                                  <p:stCondLst>
                                    <p:cond delay="2500"/>
                                  </p:stCondLst>
                                  <p:childTnLst>
                                    <p:animMotion origin="layout" path="M -0.05846 -0.00092 C -0.04935 0.00139 -0.0401 0.00394 -0.03229 0.00325 C -0.02461 0.00232 -0.02083 -0.00277 -0.01211 -0.00509 C -0.00312 -0.00717 0.01263 -0.01087 0.0211 -0.00972 C 0.02956 -0.00856 0.0336 0.00209 0.0388 0.00186 C 0.04401 0.00163 0.04518 -0.01087 0.05182 -0.01111 C 0.05833 -0.01134 0.06979 -0.00046 0.07774 0.00093 C 0.08581 0.00232 0.09037 -0.00277 0.09987 -0.00277 C 0.10951 -0.003 0.12539 0.00163 0.13568 -4.81481E-6 C 0.14597 -0.00162 0.15378 -0.01203 0.16146 -0.0125 C 0.16927 -0.01319 0.17344 -0.00509 0.18229 -0.00277 C 0.19115 -0.00069 0.20547 0.00093 0.21511 -4.81481E-6 C 0.225 -0.00092 0.23347 -0.00833 0.24063 -0.00833 C 0.24779 -0.00833 0.25195 -4.81481E-6 0.25847 -4.81481E-6 C 0.26524 -4.81481E-6 0.2763 -0.00717 0.28138 -0.00833 C 0.28633 -0.00949 0.28477 -0.00833 0.28841 -0.00694 C 0.2918 -0.00555 0.29636 0.00024 0.30274 -4.81481E-6 C 0.30886 -0.00023 0.31927 -0.00763 0.32578 -0.00833 C 0.33229 -0.00902 0.33789 -0.00578 0.34245 -0.00393 C 0.34701 -0.00231 0.34766 0.00255 0.35274 0.00186 C 0.35768 0.00139 0.36537 -0.00532 0.37305 -0.00694 C 0.38086 -0.00856 0.39232 -0.00972 0.39948 -0.00833 C 0.40638 -0.00694 0.41146 0.00139 0.41563 0.00186 C 0.41979 0.00232 0.42331 -0.00347 0.42513 -0.00509 " pathEditMode="relative" rAng="0" ptsTypes="AAAAAAAAAAAAAAAAAAAAAAAA">
                                      <p:cBhvr>
                                        <p:cTn id="51" dur="5000" fill="hold"/>
                                        <p:tgtEl>
                                          <p:spTgt spid="90122"/>
                                        </p:tgtEl>
                                        <p:attrNameLst>
                                          <p:attrName>ppt_x</p:attrName>
                                          <p:attrName>ppt_y</p:attrName>
                                        </p:attrNameLst>
                                      </p:cBhvr>
                                      <p:rCtr x="24180" y="-394"/>
                                    </p:animMotion>
                                  </p:childTnLst>
                                </p:cTn>
                              </p:par>
                              <p:par>
                                <p:cTn id="52" presetID="0" presetClass="path" presetSubtype="0" accel="50000" fill="hold" grpId="0" nodeType="withEffect">
                                  <p:stCondLst>
                                    <p:cond delay="2700"/>
                                  </p:stCondLst>
                                  <p:childTnLst>
                                    <p:animMotion origin="layout" path="M 0.07409 0.00116 C 0.0763 -0.00046 0.08294 -0.00601 0.08763 -0.00625 C 0.09219 -0.00625 0.09518 -0.00162 0.10208 0.00024 C 0.10898 0.00209 0.12253 0.00348 0.12917 0.0044 C 0.13581 0.0051 0.13867 0.00348 0.14206 0.0044 C 0.1457 0.0051 0.14674 0.01019 0.14987 0.00903 C 0.15299 0.00764 0.15599 -0.00162 0.16081 -0.00208 C 0.16549 -0.00231 0.17344 0.00556 0.17812 0.00649 C 0.18294 0.00764 0.18542 0.00463 0.18854 0.0044 C 0.1918 0.00394 0.19453 0.00556 0.19766 0.0044 C 0.20078 0.00324 0.20208 -0.00208 0.20716 -0.00208 C 0.21224 -0.00208 0.22174 0.00348 0.22721 0.0044 C 0.23268 0.0051 0.23646 0.00301 0.24023 0.00186 C 0.24388 0.00139 0.24492 -0.00023 0.24974 0.00024 C 0.25456 0.00047 0.26276 0.0044 0.26849 0.0044 C 0.27422 0.0044 0.27852 0.00024 0.28451 0.00024 C 0.29076 0.00024 0.3 0.00463 0.30521 0.0044 C 0.31055 0.00394 0.31081 -0.00231 0.31615 -0.00208 C 0.32174 -0.00162 0.33203 0.00625 0.33802 0.00649 C 0.3444 0.00695 0.34766 0.00047 0.35365 0.00024 C 0.35977 -0.00023 0.36836 0.0044 0.375 0.0044 C 0.38151 0.0044 0.38607 -0.00023 0.39297 0.00024 C 0.39974 0.00047 0.41042 0.00695 0.41628 0.00649 C 0.42214 0.00625 0.4263 0.00024 0.42865 -0.00208 " pathEditMode="relative" rAng="0" ptsTypes="AAAAAAAAAAAAAAAAAAAAAAAA">
                                      <p:cBhvr>
                                        <p:cTn id="53" dur="5000" fill="hold"/>
                                        <p:tgtEl>
                                          <p:spTgt spid="90124"/>
                                        </p:tgtEl>
                                        <p:attrNameLst>
                                          <p:attrName>ppt_x</p:attrName>
                                          <p:attrName>ppt_y</p:attrName>
                                        </p:attrNameLst>
                                      </p:cBhvr>
                                      <p:rCtr x="17721" y="23"/>
                                    </p:animMotion>
                                  </p:childTnLst>
                                </p:cTn>
                              </p:par>
                              <p:par>
                                <p:cTn id="54" presetID="26" presetClass="path" presetSubtype="0" repeatCount="indefinite" fill="hold" grpId="1" nodeType="withEffect">
                                  <p:stCondLst>
                                    <p:cond delay="7100"/>
                                  </p:stCondLst>
                                  <p:endCondLst>
                                    <p:cond evt="onNext" delay="0">
                                      <p:tgtEl>
                                        <p:sldTgt/>
                                      </p:tgtEl>
                                    </p:cond>
                                  </p:endCondLst>
                                  <p:childTnLst>
                                    <p:animMotion origin="layout" path="M 0.4448 -0.00741 C 0.4448 -0.0044 0.44857 -0.00185 0.45326 -0.00185 C 0.45912 -0.00185 0.4612 -0.00463 0.46211 -0.00648 L 0.46302 -0.00857 C 0.46368 -0.01019 0.46589 -0.01273 0.47253 -0.01273 C 0.47657 -0.01273 0.48138 -0.01065 0.48138 -0.00741 C 0.48138 -0.0044 0.47657 -0.00185 0.47253 -0.00185 C 0.46589 -0.00185 0.46368 -0.00463 0.46302 -0.00648 L 0.46211 -0.00857 C 0.4612 -0.01019 0.45912 -0.01273 0.45326 -0.01273 C 0.44857 -0.01273 0.4448 -0.01065 0.4448 -0.00741 Z " pathEditMode="relative" rAng="0" ptsTypes="AAAAAAAAAAA">
                                      <p:cBhvr>
                                        <p:cTn id="55" dur="2000" spd="-100000" fill="hold"/>
                                        <p:tgtEl>
                                          <p:spTgt spid="90123"/>
                                        </p:tgtEl>
                                        <p:attrNameLst>
                                          <p:attrName>ppt_x</p:attrName>
                                          <p:attrName>ppt_y</p:attrName>
                                        </p:attrNameLst>
                                      </p:cBhvr>
                                      <p:rCtr x="1823" y="0"/>
                                    </p:animMotion>
                                  </p:childTnLst>
                                </p:cTn>
                              </p:par>
                              <p:par>
                                <p:cTn id="56" presetID="24" presetClass="path" presetSubtype="0" repeatCount="indefinite" fill="hold" grpId="1" nodeType="withEffect">
                                  <p:stCondLst>
                                    <p:cond delay="7300"/>
                                  </p:stCondLst>
                                  <p:endCondLst>
                                    <p:cond evt="onNext" delay="0">
                                      <p:tgtEl>
                                        <p:sldTgt/>
                                      </p:tgtEl>
                                    </p:cond>
                                  </p:endCondLst>
                                  <p:childTnLst>
                                    <p:animMotion origin="layout" path="M 0.47226 -0.00648 C 0.47708 -0.00625 0.48112 -0.00416 0.4832 -0.00115 L 0.48802 0.00625 C 0.48906 0.00787 0.49088 0.0088 0.49296 0.0088 C 0.49609 0.0088 0.49843 0.00672 0.49882 0.00347 C 0.49843 0.0007 0.49609 -0.00162 0.49296 -0.00162 C 0.49088 -0.00162 0.48906 -0.00046 0.48802 0.0007 L 0.4832 0.00834 C 0.48112 0.01135 0.47708 0.01343 0.47226 0.01389 C 0.46718 0.01343 0.46328 0.01135 0.46119 0.00834 L 0.45625 0.0007 C 0.4552 -0.00046 0.45351 -0.00162 0.45143 -0.00162 C 0.4483 -0.00162 0.44583 0.0007 0.4457 0.00347 C 0.44583 0.00672 0.4483 0.0088 0.45143 0.0088 C 0.45351 0.0088 0.4552 0.00787 0.45625 0.00625 L 0.46119 -0.00115 C 0.46328 -0.00416 0.46718 -0.00625 0.47226 -0.00648 Z " pathEditMode="relative" rAng="0" ptsTypes="AAAAAAAAAAAAAAAAA">
                                      <p:cBhvr>
                                        <p:cTn id="57" dur="2000" spd="-100000" fill="hold"/>
                                        <p:tgtEl>
                                          <p:spTgt spid="90125"/>
                                        </p:tgtEl>
                                        <p:attrNameLst>
                                          <p:attrName>ppt_x</p:attrName>
                                          <p:attrName>ppt_y</p:attrName>
                                        </p:attrNameLst>
                                      </p:cBhvr>
                                      <p:rCtr x="0" y="1019"/>
                                    </p:animMotion>
                                  </p:childTnLst>
                                </p:cTn>
                              </p:par>
                              <p:par>
                                <p:cTn id="58" presetID="24" presetClass="path" presetSubtype="0" repeatCount="indefinite" fill="hold" grpId="1" nodeType="withEffect">
                                  <p:stCondLst>
                                    <p:cond delay="7500"/>
                                  </p:stCondLst>
                                  <p:endCondLst>
                                    <p:cond evt="onNext" delay="0">
                                      <p:tgtEl>
                                        <p:sldTgt/>
                                      </p:tgtEl>
                                    </p:cond>
                                  </p:endCondLst>
                                  <p:childTnLst>
                                    <p:animMotion origin="layout" path="M 0.43645 -0.00879 C 0.43971 -0.00856 0.44257 -0.00671 0.44388 -0.0037 L 0.44739 0.00324 C 0.44804 0.00463 0.44908 0.00533 0.45065 0.00533 C 0.45273 0.00533 0.45455 0.00348 0.45468 0.00047 C 0.45455 -0.00208 0.45273 -0.00416 0.45065 -0.00416 C 0.44908 -0.00416 0.44804 -0.00324 0.44739 -0.00208 L 0.44388 0.00486 C 0.44257 0.00787 0.43971 0.00973 0.43645 0.01019 C 0.43294 0.00973 0.4302 0.00787 0.42877 0.00486 L 0.42552 -0.00208 C 0.42461 -0.00324 0.42356 -0.00416 0.422 -0.00416 C 0.41992 -0.00416 0.41823 -0.00208 0.41823 0.00047 C 0.41823 0.00348 0.41992 0.00533 0.422 0.00533 C 0.42356 0.00533 0.42461 0.00463 0.42552 0.00324 L 0.42877 -0.0037 C 0.4302 -0.00671 0.43294 -0.00856 0.43645 -0.00879 Z " pathEditMode="relative" rAng="0" ptsTypes="AAAAAAAAAAAAAAAAA">
                                      <p:cBhvr>
                                        <p:cTn id="59" dur="2000" fill="hold"/>
                                        <p:tgtEl>
                                          <p:spTgt spid="90122"/>
                                        </p:tgtEl>
                                        <p:attrNameLst>
                                          <p:attrName>ppt_x</p:attrName>
                                          <p:attrName>ppt_y</p:attrName>
                                        </p:attrNameLst>
                                      </p:cBhvr>
                                      <p:rCtr x="0" y="949"/>
                                    </p:animMotion>
                                  </p:childTnLst>
                                </p:cTn>
                              </p:par>
                              <p:par>
                                <p:cTn id="60" presetID="26" presetClass="path" presetSubtype="0" repeatCount="indefinite" fill="hold" grpId="1" nodeType="withEffect">
                                  <p:stCondLst>
                                    <p:cond delay="7700"/>
                                  </p:stCondLst>
                                  <p:endCondLst>
                                    <p:cond evt="onNext" delay="0">
                                      <p:tgtEl>
                                        <p:sldTgt/>
                                      </p:tgtEl>
                                    </p:cond>
                                  </p:endCondLst>
                                  <p:childTnLst>
                                    <p:animMotion origin="layout" path="M 0.42552 -0.00069 C 0.42552 0.00231 0.42903 0.00509 0.43411 0.00509 C 0.43984 0.00509 0.4414 0.00208 0.4427 0.00046 L 0.44349 -0.00185 C 0.44414 -0.00347 0.44622 -0.00602 0.45286 -0.00602 C 0.45716 -0.00602 0.46224 -0.00394 0.46224 -0.00069 C 0.46224 0.00231 0.45716 0.00509 0.45286 0.00509 C 0.44622 0.00509 0.44414 0.00208 0.44349 0.00046 L 0.4427 -0.00185 C 0.4414 -0.00347 0.43984 -0.00602 0.43411 -0.00602 C 0.42903 -0.00602 0.42552 -0.00394 0.42552 -0.00069 Z " pathEditMode="relative" rAng="0" ptsTypes="AAAAAAAAAAA">
                                      <p:cBhvr>
                                        <p:cTn id="61" dur="2000" fill="hold"/>
                                        <p:tgtEl>
                                          <p:spTgt spid="90124"/>
                                        </p:tgtEl>
                                        <p:attrNameLst>
                                          <p:attrName>ppt_x</p:attrName>
                                          <p:attrName>ppt_y</p:attrName>
                                        </p:attrNameLst>
                                      </p:cBhvr>
                                      <p:rCtr x="1836" y="23"/>
                                    </p:animMotion>
                                  </p:childTnLst>
                                </p:cTn>
                              </p:par>
                              <p:par>
                                <p:cTn id="62" presetID="0" presetClass="path" presetSubtype="0" accel="50000" fill="hold" grpId="0" nodeType="withEffect">
                                  <p:stCondLst>
                                    <p:cond delay="2900"/>
                                  </p:stCondLst>
                                  <p:childTnLst>
                                    <p:animMotion origin="layout" path="M 0.07409 0.00209 C 0.0763 -4.44444E-6 0.08333 -0.0074 0.08841 -0.00763 C 0.09323 -0.00787 0.09635 -0.00162 0.10364 0.00093 C 0.11094 0.00348 0.12526 0.00533 0.13229 0.00649 C 0.13919 0.00741 0.14232 0.00533 0.14583 0.00649 C 0.14974 0.00741 0.15091 0.01436 0.15403 0.01274 C 0.15742 0.01088 0.16054 -0.00162 0.16562 -0.00208 C 0.1707 -0.00231 0.17903 0.00811 0.18398 0.00926 C 0.18906 0.01088 0.19166 0.00672 0.19505 0.00649 C 0.19844 0.00602 0.2013 0.00811 0.20456 0.00649 C 0.20794 0.00487 0.20937 -0.00208 0.21471 -0.00208 C 0.21992 -0.00208 0.23008 0.00533 0.23581 0.00649 C 0.24166 0.00741 0.24557 0.00463 0.24948 0.00325 C 0.25338 0.00232 0.25456 0.00047 0.25963 0.00093 C 0.26471 0.00116 0.27331 0.00649 0.27943 0.00649 C 0.28554 0.00649 0.2901 0.00093 0.29635 0.00093 C 0.30299 0.00093 0.31263 0.00672 0.31823 0.00649 C 0.32396 0.00602 0.32409 -0.00231 0.32982 -0.00208 C 0.33554 -0.00162 0.34648 0.00903 0.35286 0.00926 C 0.35963 0.01019 0.36302 0.00116 0.3694 0.00093 C 0.37591 0.00047 0.38489 0.00649 0.39179 0.00649 C 0.39883 0.00649 0.40364 0.00047 0.41081 0.00093 C 0.4181 0.00116 0.42929 0.01019 0.43541 0.00926 C 0.44166 0.00903 0.44609 0.00093 0.44857 -0.00208 " pathEditMode="relative" rAng="0" ptsTypes="AAAAAAAAAAAAAAAAAAAAAAAA">
                                      <p:cBhvr>
                                        <p:cTn id="63" dur="5000" fill="hold"/>
                                        <p:tgtEl>
                                          <p:spTgt spid="90128"/>
                                        </p:tgtEl>
                                        <p:attrNameLst>
                                          <p:attrName>ppt_x</p:attrName>
                                          <p:attrName>ppt_y</p:attrName>
                                        </p:attrNameLst>
                                      </p:cBhvr>
                                      <p:rCtr x="18724" y="23"/>
                                    </p:animMotion>
                                  </p:childTnLst>
                                </p:cTn>
                              </p:par>
                              <p:par>
                                <p:cTn id="64" presetID="0" presetClass="path" presetSubtype="0" accel="50000" fill="hold" grpId="0" nodeType="withEffect">
                                  <p:stCondLst>
                                    <p:cond delay="3100"/>
                                  </p:stCondLst>
                                  <p:childTnLst>
                                    <p:animMotion origin="layout" path="M 0.03711 -0.00139 C 0.03997 -0.00046 0.04882 0.00393 0.05429 0.00347 C 0.05963 0.00301 0.06289 -0.00208 0.07005 -0.00371 C 0.07734 -0.00533 0.08776 -0.00324 0.09726 -0.00486 C 0.10677 -0.00648 0.1164 -0.0132 0.12695 -0.01296 C 0.1375 -0.0125 0.14817 -0.00255 0.16041 -0.00139 C 0.17239 -0.00023 0.18685 -0.00486 0.19948 -0.00602 C 0.21237 -0.00741 0.2276 -0.00926 0.23646 -0.00903 C 0.24544 -0.00857 0.24544 -0.00371 0.25286 -0.00371 C 0.26028 -0.00371 0.27187 -0.00857 0.28099 -0.00903 C 0.28997 -0.00926 0.29843 -0.00579 0.30677 -0.00602 C 0.31484 -0.00648 0.32187 -0.01366 0.32994 -0.01181 C 0.33815 -0.00972 0.34635 0.00579 0.35494 0.00555 C 0.36367 0.00509 0.37291 -0.01181 0.38229 -0.01296 C 0.39166 -0.01412 0.40338 -0.00255 0.41119 -0.00139 C 0.41875 -0.00023 0.425 -0.00417 0.42864 -0.00486 " pathEditMode="relative" rAng="0" ptsTypes="AAAAAAAAAAAAAAAA">
                                      <p:cBhvr>
                                        <p:cTn id="65" dur="5000" fill="hold"/>
                                        <p:tgtEl>
                                          <p:spTgt spid="90127"/>
                                        </p:tgtEl>
                                        <p:attrNameLst>
                                          <p:attrName>ppt_x</p:attrName>
                                          <p:attrName>ppt_y</p:attrName>
                                        </p:attrNameLst>
                                      </p:cBhvr>
                                      <p:rCtr x="19570" y="-255"/>
                                    </p:animMotion>
                                  </p:childTnLst>
                                </p:cTn>
                              </p:par>
                              <p:par>
                                <p:cTn id="66" presetID="0" presetClass="path" presetSubtype="0" accel="50000" fill="hold" grpId="0" nodeType="withEffect">
                                  <p:stCondLst>
                                    <p:cond delay="3300"/>
                                  </p:stCondLst>
                                  <p:childTnLst>
                                    <p:animMotion origin="layout" path="M 0.05508 0.0044 C 0.06237 0.00764 0.0698 0.01088 0.07592 0.00995 C 0.08204 0.0088 0.08503 0.00185 0.09206 -0.00116 C 0.09922 -0.00393 0.11172 -0.00903 0.11862 -0.00741 C 0.12526 -0.00602 0.12865 0.00857 0.13269 0.00833 C 0.13685 0.00787 0.13776 -0.00903 0.1431 -0.00949 C 0.14831 -0.00972 0.15743 0.00509 0.16381 0.00694 C 0.17032 0.0088 0.17383 0.00185 0.18151 0.00185 C 0.1892 0.00139 0.20183 0.00787 0.21003 0.00556 C 0.21823 0.00347 0.22448 -0.01065 0.23073 -0.01134 C 0.23685 -0.01204 0.24024 -0.00116 0.24727 0.00185 C 0.2543 0.00463 0.26576 0.00694 0.27344 0.00556 C 0.28138 0.0044 0.28803 -0.00556 0.29388 -0.00556 C 0.29961 -0.00556 0.30287 0.00556 0.30808 0.00556 C 0.31355 0.00556 0.3224 -0.00393 0.32644 -0.00556 C 0.33034 -0.00718 0.32904 -0.00556 0.33191 -0.0037 C 0.33464 -0.00162 0.33842 0.00602 0.34349 0.00556 C 0.34831 0.00532 0.35664 -0.00463 0.36185 -0.00556 C 0.36706 -0.00648 0.37149 -0.00208 0.37513 0.00023 C 0.37878 0.00255 0.3793 0.00926 0.38334 0.00833 C 0.38737 0.00764 0.39336 -0.00139 0.39961 -0.0037 C 0.40586 -0.00602 0.41498 -0.00741 0.42058 -0.00556 C 0.42618 -0.0037 0.43021 0.00764 0.43347 0.00833 C 0.43685 0.0088 0.43972 0.00093 0.44115 -0.00116 " pathEditMode="relative" rAng="0" ptsTypes="AAAAAAAAAAAAAAAAAAAAAAAA">
                                      <p:cBhvr>
                                        <p:cTn id="67" dur="5000" fill="hold"/>
                                        <p:tgtEl>
                                          <p:spTgt spid="90126"/>
                                        </p:tgtEl>
                                        <p:attrNameLst>
                                          <p:attrName>ppt_x</p:attrName>
                                          <p:attrName>ppt_y</p:attrName>
                                        </p:attrNameLst>
                                      </p:cBhvr>
                                      <p:rCtr x="19297" y="-532"/>
                                    </p:animMotion>
                                  </p:childTnLst>
                                </p:cTn>
                              </p:par>
                              <p:par>
                                <p:cTn id="68" presetID="0" presetClass="path" presetSubtype="0" accel="50000" fill="hold" grpId="0" nodeType="withEffect">
                                  <p:stCondLst>
                                    <p:cond delay="3500"/>
                                  </p:stCondLst>
                                  <p:childTnLst>
                                    <p:animMotion origin="layout" path="M -0.02916 -0.01273 C -0.01601 -0.01412 -0.00286 -0.01528 0.00677 -0.01412 C 0.01628 -0.01296 0.0181 -0.00671 0.02826 -0.00648 C 0.03841 -0.00625 0.05469 -0.01319 0.06771 -0.01273 C 0.0806 -0.01227 0.09466 -0.0044 0.10625 -0.00393 C 0.11797 -0.00347 0.12865 -0.00972 0.13724 -0.01042 C 0.14597 -0.01111 0.153 -0.00741 0.15873 -0.00764 C 0.1642 -0.00787 0.16394 -0.01227 0.17071 -0.01157 C 0.17748 -0.01065 0.19011 -0.00278 0.19987 -0.00255 C 0.20951 -0.00231 0.22058 -0.00903 0.22904 -0.01042 C 0.23737 -0.0118 0.24336 -0.01157 0.25052 -0.01042 C 0.25755 -0.00926 0.26537 -0.0037 0.27188 -0.00393 C 0.27839 -0.00417 0.28425 -0.01088 0.28985 -0.01157 C 0.29545 -0.01227 0.30026 -0.0088 0.30534 -0.00764 C 0.31055 -0.00671 0.31433 -0.00393 0.32084 -0.00509 C 0.32735 -0.00625 0.33646 -0.01319 0.34401 -0.01412 C 0.35157 -0.01505 0.36003 -0.01042 0.36628 -0.01042 C 0.3724 -0.01042 0.37422 -0.01481 0.38086 -0.01412 C 0.3875 -0.01343 0.39779 -0.00833 0.40573 -0.00648 C 0.41367 -0.0044 0.42344 -0.00093 0.42891 -0.00255 C 0.43438 -0.0044 0.43412 -0.01528 0.43841 -0.0169 C 0.44271 -0.01829 0.44857 -0.01505 0.45469 -0.01157 " pathEditMode="relative" rAng="0" ptsTypes="AAAAAAAAAAAAAAAAAAAAAA">
                                      <p:cBhvr>
                                        <p:cTn id="69" dur="5000" fill="hold"/>
                                        <p:tgtEl>
                                          <p:spTgt spid="90129"/>
                                        </p:tgtEl>
                                        <p:attrNameLst>
                                          <p:attrName>ppt_x</p:attrName>
                                          <p:attrName>ppt_y</p:attrName>
                                        </p:attrNameLst>
                                      </p:cBhvr>
                                      <p:rCtr x="24193" y="301"/>
                                    </p:animMotion>
                                  </p:childTnLst>
                                </p:cTn>
                              </p:par>
                              <p:par>
                                <p:cTn id="70" presetID="26" presetClass="path" presetSubtype="0" repeatCount="indefinite" fill="hold" grpId="1" nodeType="withEffect">
                                  <p:stCondLst>
                                    <p:cond delay="7900"/>
                                  </p:stCondLst>
                                  <p:endCondLst>
                                    <p:cond evt="onNext" delay="0">
                                      <p:tgtEl>
                                        <p:sldTgt/>
                                      </p:tgtEl>
                                    </p:cond>
                                  </p:endCondLst>
                                  <p:childTnLst>
                                    <p:animMotion origin="layout" path="M 0.44818 -0.00069 C 0.44818 0.00231 0.4517 0.00509 0.45677 0.00509 C 0.4625 0.00509 0.46407 0.00208 0.46537 0.00046 L 0.46615 -0.00185 C 0.4668 -0.00347 0.46888 -0.00602 0.47552 -0.00602 C 0.47982 -0.00602 0.4849 -0.00394 0.4849 -0.00069 C 0.4849 0.00231 0.47982 0.00509 0.47552 0.00509 C 0.46888 0.00509 0.4668 0.00208 0.46615 0.00046 L 0.46537 -0.00185 C 0.46407 -0.00347 0.4625 -0.00602 0.45677 -0.00602 C 0.4517 -0.00602 0.44818 -0.00394 0.44818 -0.00069 Z " pathEditMode="relative" rAng="0" ptsTypes="AAAAAAAAAAA">
                                      <p:cBhvr>
                                        <p:cTn id="71" dur="2000" fill="hold"/>
                                        <p:tgtEl>
                                          <p:spTgt spid="90128"/>
                                        </p:tgtEl>
                                        <p:attrNameLst>
                                          <p:attrName>ppt_x</p:attrName>
                                          <p:attrName>ppt_y</p:attrName>
                                        </p:attrNameLst>
                                      </p:cBhvr>
                                      <p:rCtr x="1836" y="23"/>
                                    </p:animMotion>
                                  </p:childTnLst>
                                </p:cTn>
                              </p:par>
                              <p:par>
                                <p:cTn id="72" presetID="26" presetClass="path" presetSubtype="0" repeatCount="indefinite" fill="hold" grpId="1" nodeType="withEffect">
                                  <p:stCondLst>
                                    <p:cond delay="8100"/>
                                  </p:stCondLst>
                                  <p:endCondLst>
                                    <p:cond evt="onNext" delay="0">
                                      <p:tgtEl>
                                        <p:sldTgt/>
                                      </p:tgtEl>
                                    </p:cond>
                                  </p:endCondLst>
                                  <p:childTnLst>
                                    <p:animMotion origin="layout" path="M 0.42799 -0.00741 C 0.42799 -0.0044 0.43177 -0.00185 0.43645 -0.00185 C 0.44231 -0.00185 0.4444 -0.00463 0.44531 -0.00648 L 0.44622 -0.00857 C 0.44687 -0.01019 0.44908 -0.01273 0.45573 -0.01273 C 0.45976 -0.01273 0.46458 -0.01065 0.46458 -0.00741 C 0.46458 -0.0044 0.45976 -0.00185 0.45573 -0.00185 C 0.44908 -0.00185 0.44687 -0.00463 0.44622 -0.00648 L 0.44531 -0.00857 C 0.4444 -0.01019 0.44231 -0.01273 0.43645 -0.01273 C 0.43177 -0.01273 0.42799 -0.01065 0.42799 -0.00741 Z " pathEditMode="relative" rAng="0" ptsTypes="AAAAAAAAAAA">
                                      <p:cBhvr>
                                        <p:cTn id="73" dur="2000" spd="-100000" fill="hold"/>
                                        <p:tgtEl>
                                          <p:spTgt spid="90127"/>
                                        </p:tgtEl>
                                        <p:attrNameLst>
                                          <p:attrName>ppt_x</p:attrName>
                                          <p:attrName>ppt_y</p:attrName>
                                        </p:attrNameLst>
                                      </p:cBhvr>
                                      <p:rCtr x="1823" y="0"/>
                                    </p:animMotion>
                                  </p:childTnLst>
                                </p:cTn>
                              </p:par>
                              <p:par>
                                <p:cTn id="74" presetID="24" presetClass="path" presetSubtype="0" repeatCount="indefinite" fill="hold" grpId="1" nodeType="withEffect">
                                  <p:stCondLst>
                                    <p:cond delay="8300"/>
                                  </p:stCondLst>
                                  <p:endCondLst>
                                    <p:cond evt="onNext" delay="0">
                                      <p:tgtEl>
                                        <p:sldTgt/>
                                      </p:tgtEl>
                                    </p:cond>
                                  </p:endCondLst>
                                  <p:childTnLst>
                                    <p:animMotion origin="layout" path="M 0.45325 -0.00879 C 0.45651 -0.00856 0.45937 -0.00671 0.46067 -0.0037 L 0.46419 0.00324 C 0.46484 0.00463 0.46588 0.00533 0.46744 0.00533 C 0.46953 0.00533 0.47135 0.00348 0.47148 0.00047 C 0.47135 -0.00208 0.46953 -0.00416 0.46744 -0.00416 C 0.46588 -0.00416 0.46484 -0.00324 0.46419 -0.00208 L 0.46067 0.00486 C 0.45937 0.00787 0.45651 0.00973 0.45325 0.01019 C 0.44974 0.00973 0.447 0.00787 0.44557 0.00486 L 0.44231 -0.00208 C 0.4414 -0.00324 0.44036 -0.00416 0.4388 -0.00416 C 0.43671 -0.00416 0.43502 -0.00208 0.43502 0.00047 C 0.43502 0.00348 0.43671 0.00533 0.4388 0.00533 C 0.44036 0.00533 0.4414 0.00463 0.44231 0.00324 L 0.44557 -0.0037 C 0.447 -0.00671 0.44974 -0.00856 0.45325 -0.00879 Z " pathEditMode="relative" rAng="0" ptsTypes="AAAAAAAAAAAAAAAAA">
                                      <p:cBhvr>
                                        <p:cTn id="75" dur="2000" fill="hold"/>
                                        <p:tgtEl>
                                          <p:spTgt spid="90126"/>
                                        </p:tgtEl>
                                        <p:attrNameLst>
                                          <p:attrName>ppt_x</p:attrName>
                                          <p:attrName>ppt_y</p:attrName>
                                        </p:attrNameLst>
                                      </p:cBhvr>
                                      <p:rCtr x="0" y="949"/>
                                    </p:animMotion>
                                  </p:childTnLst>
                                </p:cTn>
                              </p:par>
                              <p:par>
                                <p:cTn id="76" presetID="24" presetClass="path" presetSubtype="0" repeatCount="indefinite" fill="hold" grpId="1" nodeType="withEffect">
                                  <p:stCondLst>
                                    <p:cond delay="8500"/>
                                  </p:stCondLst>
                                  <p:endCondLst>
                                    <p:cond evt="onNext" delay="0">
                                      <p:tgtEl>
                                        <p:sldTgt/>
                                      </p:tgtEl>
                                    </p:cond>
                                  </p:endCondLst>
                                  <p:childTnLst>
                                    <p:animMotion origin="layout" path="M 0.46171 -0.00995 C 0.46653 -0.00972 0.47057 -0.00764 0.47265 -0.00463 L 0.47747 0.00278 C 0.47851 0.0044 0.48033 0.00533 0.48242 0.00533 C 0.48554 0.00533 0.48789 0.00324 0.48828 -2.59259E-6 C 0.48789 -0.00278 0.48554 -0.00509 0.48242 -0.00509 C 0.48033 -0.00509 0.47851 -0.00393 0.47747 -0.00278 L 0.47265 0.00486 C 0.47057 0.00787 0.46653 0.00996 0.46171 0.01042 C 0.45664 0.00996 0.45273 0.00787 0.45065 0.00486 L 0.4457 -0.00278 C 0.44466 -0.00393 0.44296 -0.00509 0.44088 -0.00509 C 0.43776 -0.00509 0.43528 -0.00278 0.43515 -2.59259E-6 C 0.43528 0.00324 0.43776 0.00533 0.44088 0.00533 C 0.44296 0.00533 0.44466 0.0044 0.4457 0.00278 L 0.45065 -0.00463 C 0.45273 -0.00764 0.45664 -0.00972 0.46171 -0.00995 Z " pathEditMode="relative" rAng="0" ptsTypes="AAAAAAAAAAAAAAAAA">
                                      <p:cBhvr>
                                        <p:cTn id="77" dur="2000" spd="-100000" fill="hold"/>
                                        <p:tgtEl>
                                          <p:spTgt spid="90129"/>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nimBg="1"/>
      <p:bldP spid="90114" grpId="1" animBg="1"/>
      <p:bldP spid="90115" grpId="0" animBg="1"/>
      <p:bldP spid="90115" grpId="1" animBg="1"/>
      <p:bldP spid="90116" grpId="0" animBg="1"/>
      <p:bldP spid="90116" grpId="1" animBg="1"/>
      <p:bldP spid="90117" grpId="0" animBg="1"/>
      <p:bldP spid="90117" grpId="1" animBg="1"/>
      <p:bldP spid="90118" grpId="0" animBg="1"/>
      <p:bldP spid="90118" grpId="1" animBg="1"/>
      <p:bldP spid="90119" grpId="0" animBg="1"/>
      <p:bldP spid="90119" grpId="1" animBg="1"/>
      <p:bldP spid="90120" grpId="0" animBg="1"/>
      <p:bldP spid="90120" grpId="1" animBg="1"/>
      <p:bldP spid="90121" grpId="0" animBg="1"/>
      <p:bldP spid="90121" grpId="1" animBg="1"/>
      <p:bldP spid="90122" grpId="0" animBg="1"/>
      <p:bldP spid="90122" grpId="1" animBg="1"/>
      <p:bldP spid="90123" grpId="0" animBg="1"/>
      <p:bldP spid="90123" grpId="1" animBg="1"/>
      <p:bldP spid="90124" grpId="0" animBg="1"/>
      <p:bldP spid="90124" grpId="1" animBg="1"/>
      <p:bldP spid="90125" grpId="0" animBg="1"/>
      <p:bldP spid="90125" grpId="1" animBg="1"/>
      <p:bldP spid="90126" grpId="0" animBg="1"/>
      <p:bldP spid="90126" grpId="1" animBg="1"/>
      <p:bldP spid="90127" grpId="0" animBg="1"/>
      <p:bldP spid="90127" grpId="1" animBg="1"/>
      <p:bldP spid="90128" grpId="0" animBg="1"/>
      <p:bldP spid="90128" grpId="1" animBg="1"/>
      <p:bldP spid="90129" grpId="0" animBg="1"/>
      <p:bldP spid="9012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6552"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3"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387"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142" name="Rectangle 6"/>
          <p:cNvSpPr>
            <a:spLocks noChangeArrowheads="1"/>
          </p:cNvSpPr>
          <p:nvPr/>
        </p:nvSpPr>
        <p:spPr bwMode="auto">
          <a:xfrm>
            <a:off x="8915400" y="4343400"/>
            <a:ext cx="228600" cy="1066800"/>
          </a:xfrm>
          <a:prstGeom prst="rect">
            <a:avLst/>
          </a:prstGeom>
          <a:solidFill>
            <a:srgbClr val="FFFF99"/>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143" name="Oval 7"/>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0" name="Rectangle 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1" name="Rectangle 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10"/>
          <p:cNvGrpSpPr>
            <a:grpSpLocks/>
          </p:cNvGrpSpPr>
          <p:nvPr/>
        </p:nvGrpSpPr>
        <p:grpSpPr bwMode="auto">
          <a:xfrm>
            <a:off x="5562622" y="2143126"/>
            <a:ext cx="557213" cy="231775"/>
            <a:chOff x="3069" y="2302"/>
            <a:chExt cx="932" cy="146"/>
          </a:xfrm>
        </p:grpSpPr>
        <p:grpSp>
          <p:nvGrpSpPr>
            <p:cNvPr id="4" name="Group 11"/>
            <p:cNvGrpSpPr>
              <a:grpSpLocks/>
            </p:cNvGrpSpPr>
            <p:nvPr/>
          </p:nvGrpSpPr>
          <p:grpSpPr bwMode="auto">
            <a:xfrm>
              <a:off x="3069" y="2302"/>
              <a:ext cx="932" cy="59"/>
              <a:chOff x="2973" y="1580"/>
              <a:chExt cx="932" cy="59"/>
            </a:xfrm>
          </p:grpSpPr>
          <p:sp>
            <p:nvSpPr>
              <p:cNvPr id="16548"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9" name="Freeform 1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0"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1" name="Freeform 1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6"/>
            <p:cNvGrpSpPr>
              <a:grpSpLocks/>
            </p:cNvGrpSpPr>
            <p:nvPr/>
          </p:nvGrpSpPr>
          <p:grpSpPr bwMode="auto">
            <a:xfrm>
              <a:off x="3069" y="2387"/>
              <a:ext cx="932" cy="61"/>
              <a:chOff x="2973" y="1665"/>
              <a:chExt cx="932" cy="61"/>
            </a:xfrm>
          </p:grpSpPr>
          <p:sp>
            <p:nvSpPr>
              <p:cNvPr id="16544"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5" name="Freeform 1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6"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7" name="Freeform 2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6393"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4" name="Freeform 2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5"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6" name="Freeform 2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7"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8" name="Freeform 2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9"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0" name="Freeform 2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1" name="Rectangle 2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2" name="Rectangle 3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3" name="Rectangle 3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4" name="Rectangle 3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5" name="Rectangle 3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6" name="Rectangle 3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7"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8" name="Freeform 3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9" name="Rectangle 3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0" name="Rectangle 3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1"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2" name="Freeform 4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3" name="Rectangle 4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4" name="Rectangle 4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5" name="Rectangle 4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6" name="Rectangle 4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5"/>
          <p:cNvGrpSpPr>
            <a:grpSpLocks/>
          </p:cNvGrpSpPr>
          <p:nvPr/>
        </p:nvGrpSpPr>
        <p:grpSpPr bwMode="auto">
          <a:xfrm>
            <a:off x="6243638" y="2136776"/>
            <a:ext cx="1479550" cy="93663"/>
            <a:chOff x="2973" y="1580"/>
            <a:chExt cx="932" cy="59"/>
          </a:xfrm>
        </p:grpSpPr>
        <p:sp>
          <p:nvSpPr>
            <p:cNvPr id="16538"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9" name="Freeform 4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0"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1" name="Freeform 4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50"/>
          <p:cNvGrpSpPr>
            <a:grpSpLocks/>
          </p:cNvGrpSpPr>
          <p:nvPr/>
        </p:nvGrpSpPr>
        <p:grpSpPr bwMode="auto">
          <a:xfrm>
            <a:off x="6243638" y="2271714"/>
            <a:ext cx="1479550" cy="96837"/>
            <a:chOff x="2973" y="1665"/>
            <a:chExt cx="932" cy="61"/>
          </a:xfrm>
        </p:grpSpPr>
        <p:sp>
          <p:nvSpPr>
            <p:cNvPr id="16534"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5" name="Freeform 5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6"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7" name="Freeform 5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419" name="Rectangle 5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0" name="Rectangle 5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1" name="Rectangle 5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2" name="Rectangle 5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3" name="Rectangle 5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4" name="Rectangle 6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5" name="Rectangle 6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6" name="Rectangle 6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7" name="Rectangle 6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8" name="Rectangle 6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9" name="Rectangle 6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0" name="Rectangle 6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1" name="Rectangle 6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2" name="Rectangle 6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3" name="Rectangle 6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4" name="Rectangle 7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5" name="Rectangle 7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6" name="Rectangle 7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7" name="Rectangle 7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8" name="Rectangle 7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9" name="Rectangle 7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0" name="Rectangle 7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1" name="Rectangle 7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2" name="Rectangle 7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3" name="Rectangle 7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4" name="Rectangle 8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5" name="Rectangle 8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6" name="Rectangle 8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7" name="Rectangle 8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8" name="Rectangle 8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9" name="Rectangle 8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0" name="Rectangle 8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1" name="Rectangle 8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2" name="Rectangle 8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3"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4" name="Freeform 9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5"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6" name="Freeform 9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7"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8" name="Freeform 9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9"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0" name="Freeform 9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1" name="Rectangle 9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2" name="Rectangle 9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3" name="Rectangle 9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4" name="Rectangle 10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5" name="Freeform 10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6" name="Rectangle 10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7" name="Rectangle 10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8" name="Freeform 10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9" name="Rectangle 10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0" name="Rectangle 10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1" name="Rectangle 107"/>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2" name="Rectangle 108"/>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3" name="Rectangle 109"/>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4" name="Rectangle 110"/>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5" name="Rectangle 111"/>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6" name="Rectangle 112"/>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7" name="Rectangle 113"/>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4"/>
          <p:cNvGrpSpPr>
            <a:grpSpLocks/>
          </p:cNvGrpSpPr>
          <p:nvPr/>
        </p:nvGrpSpPr>
        <p:grpSpPr bwMode="auto">
          <a:xfrm>
            <a:off x="5610227" y="1905000"/>
            <a:ext cx="111125" cy="717550"/>
            <a:chOff x="2595" y="1440"/>
            <a:chExt cx="70" cy="452"/>
          </a:xfrm>
        </p:grpSpPr>
        <p:sp>
          <p:nvSpPr>
            <p:cNvPr id="16528" name="Rectangle 115"/>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9" name="Rectangle 116"/>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0" name="Rectangle 117"/>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1" name="Rectangle 118"/>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2" name="Rectangle 119"/>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3" name="Rectangle 120"/>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1"/>
          <p:cNvGrpSpPr>
            <a:grpSpLocks/>
          </p:cNvGrpSpPr>
          <p:nvPr/>
        </p:nvGrpSpPr>
        <p:grpSpPr bwMode="auto">
          <a:xfrm>
            <a:off x="5957890" y="1905000"/>
            <a:ext cx="111125" cy="717550"/>
            <a:chOff x="2819" y="1440"/>
            <a:chExt cx="70" cy="452"/>
          </a:xfrm>
        </p:grpSpPr>
        <p:sp>
          <p:nvSpPr>
            <p:cNvPr id="16522" name="Rectangle 122"/>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3" name="Rectangle 123"/>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4" name="Rectangle 124"/>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5" name="Rectangle 125"/>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6" name="Rectangle 126"/>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7" name="Rectangle 127"/>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8"/>
          <p:cNvGrpSpPr>
            <a:grpSpLocks/>
          </p:cNvGrpSpPr>
          <p:nvPr/>
        </p:nvGrpSpPr>
        <p:grpSpPr bwMode="auto">
          <a:xfrm>
            <a:off x="9186863" y="2668588"/>
            <a:ext cx="404812" cy="398462"/>
            <a:chOff x="4852" y="1146"/>
            <a:chExt cx="255" cy="251"/>
          </a:xfrm>
        </p:grpSpPr>
        <p:sp>
          <p:nvSpPr>
            <p:cNvPr id="16520" name="Freeform 129"/>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1" name="Freeform 130"/>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1"/>
          <p:cNvGrpSpPr>
            <a:grpSpLocks/>
          </p:cNvGrpSpPr>
          <p:nvPr/>
        </p:nvGrpSpPr>
        <p:grpSpPr bwMode="auto">
          <a:xfrm>
            <a:off x="1524002" y="2209801"/>
            <a:ext cx="1285875" cy="85725"/>
            <a:chOff x="0" y="1632"/>
            <a:chExt cx="810" cy="54"/>
          </a:xfrm>
        </p:grpSpPr>
        <p:sp>
          <p:nvSpPr>
            <p:cNvPr id="16518" name="Rectangle 132"/>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6519" name="AutoShape 133"/>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6482" name="AutoShape 134"/>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483" name="Line 135"/>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4" name="Line 136"/>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5" name="Line 137"/>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6" name="Line 138"/>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7" name="Line 139"/>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8" name="Line 140"/>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77" name="Oval 141"/>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8" name="Oval 142"/>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9" name="Oval 143"/>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0" name="Oval 144"/>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1" name="Oval 145"/>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2" name="Oval 146"/>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3" name="Oval 147"/>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4" name="Oval 148"/>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5" name="Oval 149"/>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6" name="Oval 150"/>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7" name="Oval 151"/>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8" name="Oval 152"/>
          <p:cNvSpPr>
            <a:spLocks noChangeAspect="1" noChangeArrowheads="1"/>
          </p:cNvSpPr>
          <p:nvPr/>
        </p:nvSpPr>
        <p:spPr bwMode="auto">
          <a:xfrm>
            <a:off x="95869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9" name="Oval 153"/>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0" name="Oval 154"/>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1" name="Oval 155"/>
          <p:cNvSpPr>
            <a:spLocks noChangeAspect="1" noChangeArrowheads="1"/>
          </p:cNvSpPr>
          <p:nvPr/>
        </p:nvSpPr>
        <p:spPr bwMode="auto">
          <a:xfrm>
            <a:off x="93583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4" name="Rectangle 156"/>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5" name="Line 157"/>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06" name="Text Box 158"/>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6507" name="Text Box 159"/>
          <p:cNvSpPr txBox="1">
            <a:spLocks noChangeArrowheads="1"/>
          </p:cNvSpPr>
          <p:nvPr/>
        </p:nvSpPr>
        <p:spPr bwMode="auto">
          <a:xfrm rot="-5400000">
            <a:off x="7258176" y="4630858"/>
            <a:ext cx="1090363" cy="307777"/>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1400" dirty="0">
                <a:solidFill>
                  <a:srgbClr val="000000"/>
                </a:solidFill>
                <a:latin typeface="Arial" charset="0"/>
              </a:rPr>
              <a:t>Abundance</a:t>
            </a:r>
          </a:p>
        </p:txBody>
      </p:sp>
      <p:sp>
        <p:nvSpPr>
          <p:cNvPr id="91296" name="Line 160"/>
          <p:cNvSpPr>
            <a:spLocks noChangeShapeType="1"/>
          </p:cNvSpPr>
          <p:nvPr/>
        </p:nvSpPr>
        <p:spPr bwMode="auto">
          <a:xfrm>
            <a:off x="8410575" y="4648200"/>
            <a:ext cx="0" cy="762000"/>
          </a:xfrm>
          <a:prstGeom prst="line">
            <a:avLst/>
          </a:prstGeom>
          <a:noFill/>
          <a:ln w="57150">
            <a:solidFill>
              <a:schemeClr val="bg2"/>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7" name="Line 161"/>
          <p:cNvSpPr>
            <a:spLocks noChangeShapeType="1"/>
          </p:cNvSpPr>
          <p:nvPr/>
        </p:nvSpPr>
        <p:spPr bwMode="auto">
          <a:xfrm>
            <a:off x="10163175" y="4572000"/>
            <a:ext cx="0" cy="838200"/>
          </a:xfrm>
          <a:prstGeom prst="line">
            <a:avLst/>
          </a:prstGeom>
          <a:noFill/>
          <a:ln w="57150">
            <a:solidFill>
              <a:srgbClr val="33CC33"/>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8" name="Line 162"/>
          <p:cNvSpPr>
            <a:spLocks noChangeShapeType="1"/>
          </p:cNvSpPr>
          <p:nvPr/>
        </p:nvSpPr>
        <p:spPr bwMode="auto">
          <a:xfrm>
            <a:off x="9629775" y="4495800"/>
            <a:ext cx="0" cy="914400"/>
          </a:xfrm>
          <a:prstGeom prst="line">
            <a:avLst/>
          </a:prstGeom>
          <a:noFill/>
          <a:ln w="57150">
            <a:solidFill>
              <a:srgbClr val="FF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9" name="Line 163"/>
          <p:cNvSpPr>
            <a:spLocks noChangeShapeType="1"/>
          </p:cNvSpPr>
          <p:nvPr/>
        </p:nvSpPr>
        <p:spPr bwMode="auto">
          <a:xfrm>
            <a:off x="9020175" y="4419601"/>
            <a:ext cx="0" cy="990600"/>
          </a:xfrm>
          <a:prstGeom prst="line">
            <a:avLst/>
          </a:prstGeom>
          <a:noFill/>
          <a:ln w="57150">
            <a:solidFill>
              <a:srgbClr val="0000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12" name="Line 164"/>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301" name="Rectangle 165"/>
          <p:cNvSpPr>
            <a:spLocks noChangeArrowheads="1"/>
          </p:cNvSpPr>
          <p:nvPr/>
        </p:nvSpPr>
        <p:spPr bwMode="auto">
          <a:xfrm>
            <a:off x="1981200" y="3581400"/>
            <a:ext cx="4953000" cy="28956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Peptides from the column are ionized and transmitted into the vacuum system using </a:t>
            </a:r>
            <a:r>
              <a:rPr lang="en-US" sz="2000" dirty="0" err="1">
                <a:solidFill>
                  <a:srgbClr val="000000"/>
                </a:solidFill>
                <a:latin typeface="Arial" charset="0"/>
              </a:rPr>
              <a:t>electrospray</a:t>
            </a:r>
            <a:r>
              <a:rPr lang="en-US" sz="2000" dirty="0">
                <a:solidFill>
                  <a:srgbClr val="000000"/>
                </a:solidFill>
                <a:latin typeface="Arial" charset="0"/>
              </a:rPr>
              <a:t> and trapped in the 2-dimensional ion trap</a:t>
            </a:r>
          </a:p>
          <a:p>
            <a:pPr marL="342536" indent="-342536" fontAlgn="base">
              <a:spcBef>
                <a:spcPct val="20000"/>
              </a:spcBef>
              <a:spcAft>
                <a:spcPct val="0"/>
              </a:spcAft>
              <a:buFontTx/>
              <a:buChar char="•"/>
            </a:pPr>
            <a:r>
              <a:rPr lang="en-US" sz="2000" dirty="0">
                <a:solidFill>
                  <a:srgbClr val="000000"/>
                </a:solidFill>
                <a:latin typeface="Arial" charset="0"/>
              </a:rPr>
              <a:t>Ions are selectively ejected </a:t>
            </a:r>
            <a:r>
              <a:rPr lang="en-US" sz="2000" dirty="0" err="1">
                <a:solidFill>
                  <a:srgbClr val="000000"/>
                </a:solidFill>
                <a:latin typeface="Arial" charset="0"/>
              </a:rPr>
              <a:t>radially</a:t>
            </a:r>
            <a:r>
              <a:rPr lang="en-US" sz="2000" dirty="0">
                <a:solidFill>
                  <a:srgbClr val="000000"/>
                </a:solidFill>
                <a:latin typeface="Arial" charset="0"/>
              </a:rPr>
              <a:t> by their m/z to produce a mass spectrum</a:t>
            </a:r>
          </a:p>
          <a:p>
            <a:pPr marL="342536" indent="-342536" fontAlgn="base">
              <a:spcBef>
                <a:spcPct val="20000"/>
              </a:spcBef>
              <a:spcAft>
                <a:spcPct val="0"/>
              </a:spcAft>
              <a:buFontTx/>
              <a:buChar char="•"/>
            </a:pPr>
            <a:r>
              <a:rPr lang="en-US" sz="2000" dirty="0">
                <a:solidFill>
                  <a:srgbClr val="000000"/>
                </a:solidFill>
                <a:latin typeface="Arial" charset="0"/>
              </a:rPr>
              <a:t>The instrument data-system automatically selects a m/z for further analysis</a:t>
            </a:r>
          </a:p>
        </p:txBody>
      </p:sp>
      <p:grpSp>
        <p:nvGrpSpPr>
          <p:cNvPr id="12" name="Group 166"/>
          <p:cNvGrpSpPr>
            <a:grpSpLocks/>
          </p:cNvGrpSpPr>
          <p:nvPr/>
        </p:nvGrpSpPr>
        <p:grpSpPr bwMode="auto">
          <a:xfrm>
            <a:off x="8305748" y="3657602"/>
            <a:ext cx="1517648" cy="657225"/>
            <a:chOff x="4272" y="2304"/>
            <a:chExt cx="956" cy="414"/>
          </a:xfrm>
        </p:grpSpPr>
        <p:sp>
          <p:nvSpPr>
            <p:cNvPr id="16516" name="Text Box 167"/>
            <p:cNvSpPr txBox="1">
              <a:spLocks noChangeArrowheads="1"/>
            </p:cNvSpPr>
            <p:nvPr/>
          </p:nvSpPr>
          <p:spPr bwMode="auto">
            <a:xfrm>
              <a:off x="4272" y="2304"/>
              <a:ext cx="956" cy="233"/>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0000FF"/>
                  </a:solidFill>
                  <a:latin typeface="Arial" charset="0"/>
                </a:rPr>
                <a:t>Selected m/z</a:t>
              </a:r>
            </a:p>
          </p:txBody>
        </p:sp>
        <p:sp>
          <p:nvSpPr>
            <p:cNvPr id="16517" name="Line 168"/>
            <p:cNvSpPr>
              <a:spLocks noChangeShapeType="1"/>
            </p:cNvSpPr>
            <p:nvPr/>
          </p:nvSpPr>
          <p:spPr bwMode="auto">
            <a:xfrm>
              <a:off x="4716" y="2526"/>
              <a:ext cx="0" cy="192"/>
            </a:xfrm>
            <a:prstGeom prst="line">
              <a:avLst/>
            </a:prstGeom>
            <a:noFill/>
            <a:ln w="38100">
              <a:solidFill>
                <a:srgbClr val="0000FF"/>
              </a:solidFill>
              <a:round/>
              <a:headEnd/>
              <a:tailEnd type="arrow" w="med" len="med"/>
            </a:ln>
          </p:spPr>
          <p:txBody>
            <a:bodyPr/>
            <a:lstStyle/>
            <a:p>
              <a:pPr fontAlgn="base">
                <a:spcBef>
                  <a:spcPct val="0"/>
                </a:spcBef>
                <a:spcAft>
                  <a:spcPct val="0"/>
                </a:spcAft>
              </a:pPr>
              <a:endParaRPr lang="en-US" sz="2800">
                <a:solidFill>
                  <a:srgbClr val="000000"/>
                </a:solidFill>
                <a:latin typeface="Arial" charset="0"/>
              </a:endParaRPr>
            </a:p>
          </p:txBody>
        </p:sp>
      </p:grpSp>
      <p:sp>
        <p:nvSpPr>
          <p:cNvPr id="16515" name="Rectangle 169"/>
          <p:cNvSpPr>
            <a:spLocks noGrp="1" noChangeArrowheads="1"/>
          </p:cNvSpPr>
          <p:nvPr>
            <p:ph type="title"/>
          </p:nvPr>
        </p:nvSpPr>
        <p:spPr>
          <a:xfrm>
            <a:off x="1981200" y="0"/>
            <a:ext cx="8229600" cy="914400"/>
          </a:xfrm>
        </p:spPr>
        <p:txBody>
          <a:bodyPr/>
          <a:lstStyle/>
          <a:p>
            <a:pPr eaLnBrk="1" hangingPunct="1"/>
            <a:r>
              <a:rPr lang="en-US"/>
              <a:t>Acquiring Mass Spectrometry Data of Peptides</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1278"/>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1278"/>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1278"/>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1279"/>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1279"/>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1279"/>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128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128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128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1143"/>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1143"/>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1143"/>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1296"/>
                                        </p:tgtEl>
                                        <p:attrNameLst>
                                          <p:attrName>style.visibility</p:attrName>
                                        </p:attrNameLst>
                                      </p:cBhvr>
                                      <p:to>
                                        <p:strVal val="visible"/>
                                      </p:to>
                                    </p:set>
                                    <p:anim calcmode="lin" valueType="num">
                                      <p:cBhvr>
                                        <p:cTn id="23" dur="1000" fill="hold"/>
                                        <p:tgtEl>
                                          <p:spTgt spid="91296"/>
                                        </p:tgtEl>
                                        <p:attrNameLst>
                                          <p:attrName>ppt_w</p:attrName>
                                        </p:attrNameLst>
                                      </p:cBhvr>
                                      <p:tavLst>
                                        <p:tav tm="0">
                                          <p:val>
                                            <p:strVal val="#ppt_w*0.70"/>
                                          </p:val>
                                        </p:tav>
                                        <p:tav tm="100000">
                                          <p:val>
                                            <p:strVal val="#ppt_w"/>
                                          </p:val>
                                        </p:tav>
                                      </p:tavLst>
                                    </p:anim>
                                    <p:anim calcmode="lin" valueType="num">
                                      <p:cBhvr>
                                        <p:cTn id="24" dur="1000" fill="hold"/>
                                        <p:tgtEl>
                                          <p:spTgt spid="91296"/>
                                        </p:tgtEl>
                                        <p:attrNameLst>
                                          <p:attrName>ppt_h</p:attrName>
                                        </p:attrNameLst>
                                      </p:cBhvr>
                                      <p:tavLst>
                                        <p:tav tm="0">
                                          <p:val>
                                            <p:strVal val="#ppt_h"/>
                                          </p:val>
                                        </p:tav>
                                        <p:tav tm="100000">
                                          <p:val>
                                            <p:strVal val="#ppt_h"/>
                                          </p:val>
                                        </p:tav>
                                      </p:tavLst>
                                    </p:anim>
                                    <p:animEffect transition="in" filter="fade">
                                      <p:cBhvr>
                                        <p:cTn id="25" dur="1000"/>
                                        <p:tgtEl>
                                          <p:spTgt spid="91296"/>
                                        </p:tgtEl>
                                      </p:cBhvr>
                                    </p:animEffect>
                                  </p:childTnLst>
                                </p:cTn>
                              </p:par>
                              <p:par>
                                <p:cTn id="26" presetID="26" presetClass="path" presetSubtype="0" repeatCount="4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7" dur="2000" spd="-100000" fill="hold"/>
                                        <p:tgtEl>
                                          <p:spTgt spid="91285"/>
                                        </p:tgtEl>
                                        <p:attrNameLst>
                                          <p:attrName>ppt_x</p:attrName>
                                          <p:attrName>ppt_y</p:attrName>
                                        </p:attrNameLst>
                                      </p:cBhvr>
                                      <p:rCtr x="39" y="0"/>
                                    </p:animMotion>
                                  </p:childTnLst>
                                </p:cTn>
                              </p:par>
                              <p:par>
                                <p:cTn id="28" presetID="0" presetClass="path" presetSubtype="0" accel="50000" decel="50000" fill="hold" grpId="1" nodeType="withEffect">
                                  <p:stCondLst>
                                    <p:cond delay="8000"/>
                                  </p:stCondLst>
                                  <p:childTnLst>
                                    <p:animMotion origin="layout" path="M 0.01406 0.00463 L 0.01406 -0.09537 " pathEditMode="relative" ptsTypes="AA">
                                      <p:cBhvr>
                                        <p:cTn id="29" dur="2000" fill="hold"/>
                                        <p:tgtEl>
                                          <p:spTgt spid="91285"/>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1285"/>
                                        </p:tgtEl>
                                        <p:attrNameLst>
                                          <p:attrName>style.visibility</p:attrName>
                                        </p:attrNameLst>
                                      </p:cBhvr>
                                      <p:to>
                                        <p:strVal val="hidden"/>
                                      </p:to>
                                    </p:set>
                                  </p:subTnLst>
                                </p:cTn>
                              </p:par>
                              <p:par>
                                <p:cTn id="30" presetID="24" presetClass="path" presetSubtype="0" repeatCount="4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31" dur="2000" fill="hold"/>
                                        <p:tgtEl>
                                          <p:spTgt spid="91290"/>
                                        </p:tgtEl>
                                        <p:attrNameLst>
                                          <p:attrName>ppt_x</p:attrName>
                                          <p:attrName>ppt_y</p:attrName>
                                        </p:attrNameLst>
                                      </p:cBhvr>
                                      <p:rCtr x="0" y="11"/>
                                    </p:animMotion>
                                  </p:childTnLst>
                                </p:cTn>
                              </p:par>
                              <p:par>
                                <p:cTn id="32" presetID="0" presetClass="path" presetSubtype="0" accel="50000" decel="50000" fill="hold" grpId="1" nodeType="withEffect">
                                  <p:stCondLst>
                                    <p:cond delay="8000"/>
                                  </p:stCondLst>
                                  <p:childTnLst>
                                    <p:animMotion origin="layout" path="M -3.88889E-6 -3.7037E-6 L -3.88889E-6 0.08889 " pathEditMode="relative" ptsTypes="AA">
                                      <p:cBhvr>
                                        <p:cTn id="33" dur="2000" fill="hold"/>
                                        <p:tgtEl>
                                          <p:spTgt spid="91290"/>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1290"/>
                                        </p:tgtEl>
                                        <p:attrNameLst>
                                          <p:attrName>style.visibility</p:attrName>
                                        </p:attrNameLst>
                                      </p:cBhvr>
                                      <p:to>
                                        <p:strVal val="hidden"/>
                                      </p:to>
                                    </p:set>
                                  </p:subTnLst>
                                </p:cTn>
                              </p:par>
                              <p:par>
                                <p:cTn id="34" presetID="26" presetClass="path" presetSubtype="0" repeatCount="4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35" dur="2025" fill="hold"/>
                                        <p:tgtEl>
                                          <p:spTgt spid="91288"/>
                                        </p:tgtEl>
                                        <p:attrNameLst>
                                          <p:attrName>ppt_x</p:attrName>
                                          <p:attrName>ppt_y</p:attrName>
                                        </p:attrNameLst>
                                      </p:cBhvr>
                                      <p:rCtr x="21" y="0"/>
                                    </p:animMotion>
                                  </p:childTnLst>
                                </p:cTn>
                              </p:par>
                              <p:par>
                                <p:cTn id="36" presetID="0" presetClass="path" presetSubtype="0" accel="50000" decel="50000" fill="hold" grpId="1" nodeType="withEffect">
                                  <p:stCondLst>
                                    <p:cond delay="8100"/>
                                  </p:stCondLst>
                                  <p:childTnLst>
                                    <p:animMotion origin="layout" path="M -0.02761 -0.00093 L -0.02761 -0.10093 " pathEditMode="relative" ptsTypes="AA">
                                      <p:cBhvr>
                                        <p:cTn id="37" dur="2000" fill="hold"/>
                                        <p:tgtEl>
                                          <p:spTgt spid="91288"/>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1288"/>
                                        </p:tgtEl>
                                        <p:attrNameLst>
                                          <p:attrName>style.visibility</p:attrName>
                                        </p:attrNameLst>
                                      </p:cBhvr>
                                      <p:to>
                                        <p:strVal val="hidden"/>
                                      </p:to>
                                    </p:set>
                                  </p:subTnLst>
                                </p:cTn>
                              </p:par>
                              <p:par>
                                <p:cTn id="38" presetID="24" presetClass="path" presetSubtype="0" repeatCount="4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39" dur="2025" spd="-100000" fill="hold"/>
                                        <p:tgtEl>
                                          <p:spTgt spid="91281"/>
                                        </p:tgtEl>
                                        <p:attrNameLst>
                                          <p:attrName>ppt_x</p:attrName>
                                          <p:attrName>ppt_y</p:attrName>
                                        </p:attrNameLst>
                                      </p:cBhvr>
                                      <p:rCtr x="0" y="10"/>
                                    </p:animMotion>
                                  </p:childTnLst>
                                </p:cTn>
                              </p:par>
                              <p:par>
                                <p:cTn id="40" presetID="0" presetClass="path" presetSubtype="0" accel="50000" decel="50000" fill="hold" grpId="1" nodeType="withEffect">
                                  <p:stCondLst>
                                    <p:cond delay="8100"/>
                                  </p:stCondLst>
                                  <p:childTnLst>
                                    <p:animMotion origin="layout" path="M -0.02605 0.00046 L -0.02605 0.08935 " pathEditMode="relative" ptsTypes="AA">
                                      <p:cBhvr>
                                        <p:cTn id="41" dur="2000" fill="hold"/>
                                        <p:tgtEl>
                                          <p:spTgt spid="91281"/>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1281"/>
                                        </p:tgtEl>
                                        <p:attrNameLst>
                                          <p:attrName>style.visibility</p:attrName>
                                        </p:attrNameLst>
                                      </p:cBhvr>
                                      <p:to>
                                        <p:strVal val="hidden"/>
                                      </p:to>
                                    </p:set>
                                  </p:subTnLst>
                                </p:cTn>
                              </p:par>
                              <p:par>
                                <p:cTn id="42" presetID="55" presetClass="entr" presetSubtype="0" fill="hold" grpId="0" nodeType="withEffect">
                                  <p:stCondLst>
                                    <p:cond delay="10000"/>
                                  </p:stCondLst>
                                  <p:childTnLst>
                                    <p:set>
                                      <p:cBhvr>
                                        <p:cTn id="43" dur="1" fill="hold">
                                          <p:stCondLst>
                                            <p:cond delay="0"/>
                                          </p:stCondLst>
                                        </p:cTn>
                                        <p:tgtEl>
                                          <p:spTgt spid="91299"/>
                                        </p:tgtEl>
                                        <p:attrNameLst>
                                          <p:attrName>style.visibility</p:attrName>
                                        </p:attrNameLst>
                                      </p:cBhvr>
                                      <p:to>
                                        <p:strVal val="visible"/>
                                      </p:to>
                                    </p:set>
                                    <p:anim calcmode="lin" valueType="num">
                                      <p:cBhvr>
                                        <p:cTn id="44" dur="1000" fill="hold"/>
                                        <p:tgtEl>
                                          <p:spTgt spid="91299"/>
                                        </p:tgtEl>
                                        <p:attrNameLst>
                                          <p:attrName>ppt_w</p:attrName>
                                        </p:attrNameLst>
                                      </p:cBhvr>
                                      <p:tavLst>
                                        <p:tav tm="0">
                                          <p:val>
                                            <p:strVal val="#ppt_w*0.70"/>
                                          </p:val>
                                        </p:tav>
                                        <p:tav tm="100000">
                                          <p:val>
                                            <p:strVal val="#ppt_w"/>
                                          </p:val>
                                        </p:tav>
                                      </p:tavLst>
                                    </p:anim>
                                    <p:anim calcmode="lin" valueType="num">
                                      <p:cBhvr>
                                        <p:cTn id="45" dur="1000" fill="hold"/>
                                        <p:tgtEl>
                                          <p:spTgt spid="91299"/>
                                        </p:tgtEl>
                                        <p:attrNameLst>
                                          <p:attrName>ppt_h</p:attrName>
                                        </p:attrNameLst>
                                      </p:cBhvr>
                                      <p:tavLst>
                                        <p:tav tm="0">
                                          <p:val>
                                            <p:strVal val="#ppt_h"/>
                                          </p:val>
                                        </p:tav>
                                        <p:tav tm="100000">
                                          <p:val>
                                            <p:strVal val="#ppt_h"/>
                                          </p:val>
                                        </p:tav>
                                      </p:tavLst>
                                    </p:anim>
                                    <p:animEffect transition="in" filter="fade">
                                      <p:cBhvr>
                                        <p:cTn id="46" dur="1000"/>
                                        <p:tgtEl>
                                          <p:spTgt spid="91299"/>
                                        </p:tgtEl>
                                      </p:cBhvr>
                                    </p:animEffect>
                                  </p:childTnLst>
                                </p:cTn>
                              </p:par>
                              <p:par>
                                <p:cTn id="47"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48" dur="2000" fill="hold"/>
                                        <p:tgtEl>
                                          <p:spTgt spid="91291"/>
                                        </p:tgtEl>
                                        <p:attrNameLst>
                                          <p:attrName>ppt_x</p:attrName>
                                          <p:attrName>ppt_y</p:attrName>
                                        </p:attrNameLst>
                                      </p:cBhvr>
                                      <p:rCtr x="35" y="0"/>
                                    </p:animMotion>
                                  </p:childTnLst>
                                </p:cTn>
                              </p:par>
                              <p:par>
                                <p:cTn id="49" presetID="0" presetClass="path" presetSubtype="0" accel="50000" decel="50000" fill="hold" grpId="1" nodeType="withEffect">
                                  <p:stCondLst>
                                    <p:cond delay="12000"/>
                                  </p:stCondLst>
                                  <p:childTnLst>
                                    <p:animMotion origin="layout" path="M -1.38889E-6 -7.40741E-7 L -1.38889E-6 -0.1 " pathEditMode="relative" ptsTypes="AA">
                                      <p:cBhvr>
                                        <p:cTn id="50" dur="2000" fill="hold"/>
                                        <p:tgtEl>
                                          <p:spTgt spid="91291"/>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1291"/>
                                        </p:tgtEl>
                                        <p:attrNameLst>
                                          <p:attrName>style.visibility</p:attrName>
                                        </p:attrNameLst>
                                      </p:cBhvr>
                                      <p:to>
                                        <p:strVal val="hidden"/>
                                      </p:to>
                                    </p:set>
                                  </p:subTnLst>
                                </p:cTn>
                              </p:par>
                              <p:par>
                                <p:cTn id="51"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52" dur="2000" spd="-100000" fill="hold"/>
                                        <p:tgtEl>
                                          <p:spTgt spid="91286"/>
                                        </p:tgtEl>
                                        <p:attrNameLst>
                                          <p:attrName>ppt_x</p:attrName>
                                          <p:attrName>ppt_y</p:attrName>
                                        </p:attrNameLst>
                                      </p:cBhvr>
                                      <p:rCtr x="0" y="-9"/>
                                    </p:animMotion>
                                  </p:childTnLst>
                                </p:cTn>
                              </p:par>
                              <p:par>
                                <p:cTn id="53" presetID="0" presetClass="path" presetSubtype="0" accel="50000" decel="50000" fill="hold" grpId="1" nodeType="withEffect">
                                  <p:stCondLst>
                                    <p:cond delay="12000"/>
                                  </p:stCondLst>
                                  <p:childTnLst>
                                    <p:animMotion origin="layout" path="M -0.00261 0.00417 L -0.00261 0.09306 " pathEditMode="relative" ptsTypes="AA">
                                      <p:cBhvr>
                                        <p:cTn id="54" dur="2000" fill="hold"/>
                                        <p:tgtEl>
                                          <p:spTgt spid="91286"/>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1286"/>
                                        </p:tgtEl>
                                        <p:attrNameLst>
                                          <p:attrName>style.visibility</p:attrName>
                                        </p:attrNameLst>
                                      </p:cBhvr>
                                      <p:to>
                                        <p:strVal val="hidden"/>
                                      </p:to>
                                    </p:set>
                                  </p:subTnLst>
                                </p:cTn>
                              </p:par>
                              <p:par>
                                <p:cTn id="55"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56" dur="2013" spd="-100000" fill="hold"/>
                                        <p:tgtEl>
                                          <p:spTgt spid="91289"/>
                                        </p:tgtEl>
                                        <p:attrNameLst>
                                          <p:attrName>ppt_x</p:attrName>
                                          <p:attrName>ppt_y</p:attrName>
                                        </p:attrNameLst>
                                      </p:cBhvr>
                                      <p:rCtr x="0" y="-6"/>
                                    </p:animMotion>
                                  </p:childTnLst>
                                </p:cTn>
                              </p:par>
                              <p:par>
                                <p:cTn id="57" presetID="0" presetClass="path" presetSubtype="0" accel="50000" decel="50000" fill="hold" grpId="1" nodeType="withEffect">
                                  <p:stCondLst>
                                    <p:cond delay="12100"/>
                                  </p:stCondLst>
                                  <p:childTnLst>
                                    <p:animMotion origin="layout" path="M 0.01405 -0.00139 L 0.01405 -0.10139 " pathEditMode="relative" ptsTypes="AA">
                                      <p:cBhvr>
                                        <p:cTn id="58" dur="2000" fill="hold"/>
                                        <p:tgtEl>
                                          <p:spTgt spid="91289"/>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1289"/>
                                        </p:tgtEl>
                                        <p:attrNameLst>
                                          <p:attrName>style.visibility</p:attrName>
                                        </p:attrNameLst>
                                      </p:cBhvr>
                                      <p:to>
                                        <p:strVal val="hidden"/>
                                      </p:to>
                                    </p:set>
                                  </p:subTnLst>
                                </p:cTn>
                              </p:par>
                              <p:par>
                                <p:cTn id="59"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60" dur="2017" fill="hold"/>
                                        <p:tgtEl>
                                          <p:spTgt spid="91282"/>
                                        </p:tgtEl>
                                        <p:attrNameLst>
                                          <p:attrName>ppt_x</p:attrName>
                                          <p:attrName>ppt_y</p:attrName>
                                        </p:attrNameLst>
                                      </p:cBhvr>
                                      <p:rCtr x="17" y="0"/>
                                    </p:animMotion>
                                  </p:childTnLst>
                                </p:cTn>
                              </p:par>
                              <p:par>
                                <p:cTn id="61" presetID="0" presetClass="path" presetSubtype="0" accel="50000" decel="50000" fill="hold" grpId="1" nodeType="withEffect">
                                  <p:stCondLst>
                                    <p:cond delay="12100"/>
                                  </p:stCondLst>
                                  <p:childTnLst>
                                    <p:animMotion origin="layout" path="M 0.02413 3.7037E-7 L 0.02413 0.08889 " pathEditMode="relative" ptsTypes="AA">
                                      <p:cBhvr>
                                        <p:cTn id="62" dur="2000" fill="hold"/>
                                        <p:tgtEl>
                                          <p:spTgt spid="91282"/>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1282"/>
                                        </p:tgtEl>
                                        <p:attrNameLst>
                                          <p:attrName>style.visibility</p:attrName>
                                        </p:attrNameLst>
                                      </p:cBhvr>
                                      <p:to>
                                        <p:strVal val="hidden"/>
                                      </p:to>
                                    </p:set>
                                  </p:subTnLst>
                                </p:cTn>
                              </p:par>
                              <p:par>
                                <p:cTn id="63" presetID="55" presetClass="entr" presetSubtype="0" fill="hold" grpId="0" nodeType="withEffect">
                                  <p:stCondLst>
                                    <p:cond delay="14000"/>
                                  </p:stCondLst>
                                  <p:childTnLst>
                                    <p:set>
                                      <p:cBhvr>
                                        <p:cTn id="64" dur="1" fill="hold">
                                          <p:stCondLst>
                                            <p:cond delay="0"/>
                                          </p:stCondLst>
                                        </p:cTn>
                                        <p:tgtEl>
                                          <p:spTgt spid="91298"/>
                                        </p:tgtEl>
                                        <p:attrNameLst>
                                          <p:attrName>style.visibility</p:attrName>
                                        </p:attrNameLst>
                                      </p:cBhvr>
                                      <p:to>
                                        <p:strVal val="visible"/>
                                      </p:to>
                                    </p:set>
                                    <p:anim calcmode="lin" valueType="num">
                                      <p:cBhvr>
                                        <p:cTn id="65" dur="1000" fill="hold"/>
                                        <p:tgtEl>
                                          <p:spTgt spid="91298"/>
                                        </p:tgtEl>
                                        <p:attrNameLst>
                                          <p:attrName>ppt_w</p:attrName>
                                        </p:attrNameLst>
                                      </p:cBhvr>
                                      <p:tavLst>
                                        <p:tav tm="0">
                                          <p:val>
                                            <p:strVal val="#ppt_w*0.70"/>
                                          </p:val>
                                        </p:tav>
                                        <p:tav tm="100000">
                                          <p:val>
                                            <p:strVal val="#ppt_w"/>
                                          </p:val>
                                        </p:tav>
                                      </p:tavLst>
                                    </p:anim>
                                    <p:anim calcmode="lin" valueType="num">
                                      <p:cBhvr>
                                        <p:cTn id="66" dur="1000" fill="hold"/>
                                        <p:tgtEl>
                                          <p:spTgt spid="91298"/>
                                        </p:tgtEl>
                                        <p:attrNameLst>
                                          <p:attrName>ppt_h</p:attrName>
                                        </p:attrNameLst>
                                      </p:cBhvr>
                                      <p:tavLst>
                                        <p:tav tm="0">
                                          <p:val>
                                            <p:strVal val="#ppt_h"/>
                                          </p:val>
                                        </p:tav>
                                        <p:tav tm="100000">
                                          <p:val>
                                            <p:strVal val="#ppt_h"/>
                                          </p:val>
                                        </p:tav>
                                      </p:tavLst>
                                    </p:anim>
                                    <p:animEffect transition="in" filter="fade">
                                      <p:cBhvr>
                                        <p:cTn id="67" dur="1000"/>
                                        <p:tgtEl>
                                          <p:spTgt spid="91298"/>
                                        </p:tgtEl>
                                      </p:cBhvr>
                                    </p:animEffect>
                                  </p:childTnLst>
                                </p:cTn>
                              </p:par>
                              <p:par>
                                <p:cTn id="68"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69" dur="2000" fill="hold"/>
                                        <p:tgtEl>
                                          <p:spTgt spid="91277"/>
                                        </p:tgtEl>
                                        <p:attrNameLst>
                                          <p:attrName>ppt_x</p:attrName>
                                          <p:attrName>ppt_y</p:attrName>
                                        </p:attrNameLst>
                                      </p:cBhvr>
                                      <p:rCtr x="0" y="6"/>
                                    </p:animMotion>
                                  </p:childTnLst>
                                </p:cTn>
                              </p:par>
                              <p:par>
                                <p:cTn id="70" presetID="0" presetClass="path" presetSubtype="0" accel="50000" decel="50000" fill="hold" grpId="1" nodeType="withEffect">
                                  <p:stCondLst>
                                    <p:cond delay="16000"/>
                                  </p:stCondLst>
                                  <p:childTnLst>
                                    <p:animMotion origin="layout" path="M -0.02761 -0.0037 L -0.02761 -0.1037 " pathEditMode="relative" ptsTypes="AA">
                                      <p:cBhvr>
                                        <p:cTn id="71" dur="2000" fill="hold"/>
                                        <p:tgtEl>
                                          <p:spTgt spid="91277"/>
                                        </p:tgtEl>
                                        <p:attrNameLst>
                                          <p:attrName>ppt_x</p:attrName>
                                          <p:attrName>ppt_y</p:attrName>
                                        </p:attrNameLst>
                                      </p:cBhvr>
                                    </p:animMotion>
                                  </p:childTnLst>
                                  <p:subTnLst>
                                    <p:set>
                                      <p:cBhvr override="childStyle">
                                        <p:cTn dur="1" fill="hold" display="0" masterRel="sameClick" afterEffect="1">
                                          <p:stCondLst>
                                            <p:cond evt="end" delay="0">
                                              <p:tn val="70"/>
                                            </p:cond>
                                          </p:stCondLst>
                                        </p:cTn>
                                        <p:tgtEl>
                                          <p:spTgt spid="91277"/>
                                        </p:tgtEl>
                                        <p:attrNameLst>
                                          <p:attrName>style.visibility</p:attrName>
                                        </p:attrNameLst>
                                      </p:cBhvr>
                                      <p:to>
                                        <p:strVal val="hidden"/>
                                      </p:to>
                                    </p:set>
                                  </p:subTnLst>
                                </p:cTn>
                              </p:par>
                              <p:par>
                                <p:cTn id="72"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73" dur="2000" spd="-100000" fill="hold"/>
                                        <p:tgtEl>
                                          <p:spTgt spid="91284"/>
                                        </p:tgtEl>
                                        <p:attrNameLst>
                                          <p:attrName>ppt_x</p:attrName>
                                          <p:attrName>ppt_y</p:attrName>
                                        </p:attrNameLst>
                                      </p:cBhvr>
                                      <p:rCtr x="25" y="0"/>
                                    </p:animMotion>
                                  </p:childTnLst>
                                </p:cTn>
                              </p:par>
                              <p:par>
                                <p:cTn id="74" presetID="0" presetClass="path" presetSubtype="0" accel="50000" decel="50000" fill="hold" grpId="1" nodeType="withEffect">
                                  <p:stCondLst>
                                    <p:cond delay="16000"/>
                                  </p:stCondLst>
                                  <p:childTnLst>
                                    <p:animMotion origin="layout" path="M -0.03595 0.00185 L -0.03595 0.09074 " pathEditMode="relative" ptsTypes="AA">
                                      <p:cBhvr>
                                        <p:cTn id="75" dur="2000" fill="hold"/>
                                        <p:tgtEl>
                                          <p:spTgt spid="91284"/>
                                        </p:tgtEl>
                                        <p:attrNameLst>
                                          <p:attrName>ppt_x</p:attrName>
                                          <p:attrName>ppt_y</p:attrName>
                                        </p:attrNameLst>
                                      </p:cBhvr>
                                    </p:animMotion>
                                  </p:childTnLst>
                                  <p:subTnLst>
                                    <p:set>
                                      <p:cBhvr override="childStyle">
                                        <p:cTn dur="1" fill="hold" display="0" masterRel="sameClick" afterEffect="1">
                                          <p:stCondLst>
                                            <p:cond evt="end" delay="0">
                                              <p:tn val="74"/>
                                            </p:cond>
                                          </p:stCondLst>
                                        </p:cTn>
                                        <p:tgtEl>
                                          <p:spTgt spid="91284"/>
                                        </p:tgtEl>
                                        <p:attrNameLst>
                                          <p:attrName>style.visibility</p:attrName>
                                        </p:attrNameLst>
                                      </p:cBhvr>
                                      <p:to>
                                        <p:strVal val="hidden"/>
                                      </p:to>
                                    </p:set>
                                  </p:subTnLst>
                                </p:cTn>
                              </p:par>
                              <p:par>
                                <p:cTn id="76"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77" dur="2013" spd="-100000" fill="hold"/>
                                        <p:tgtEl>
                                          <p:spTgt spid="91280"/>
                                        </p:tgtEl>
                                        <p:attrNameLst>
                                          <p:attrName>ppt_x</p:attrName>
                                          <p:attrName>ppt_y</p:attrName>
                                        </p:attrNameLst>
                                      </p:cBhvr>
                                      <p:rCtr x="0" y="11"/>
                                    </p:animMotion>
                                  </p:childTnLst>
                                </p:cTn>
                              </p:par>
                              <p:par>
                                <p:cTn id="78" presetID="0" presetClass="path" presetSubtype="0" accel="50000" decel="50000" fill="hold" grpId="1" nodeType="withEffect">
                                  <p:stCondLst>
                                    <p:cond delay="16100"/>
                                  </p:stCondLst>
                                  <p:childTnLst>
                                    <p:animMotion origin="layout" path="M -0.00921 -0.00231 L -0.00921 -0.10231 " pathEditMode="relative" ptsTypes="AA">
                                      <p:cBhvr>
                                        <p:cTn id="79" dur="2000" fill="hold"/>
                                        <p:tgtEl>
                                          <p:spTgt spid="91280"/>
                                        </p:tgtEl>
                                        <p:attrNameLst>
                                          <p:attrName>ppt_x</p:attrName>
                                          <p:attrName>ppt_y</p:attrName>
                                        </p:attrNameLst>
                                      </p:cBhvr>
                                    </p:animMotion>
                                  </p:childTnLst>
                                  <p:subTnLst>
                                    <p:set>
                                      <p:cBhvr override="childStyle">
                                        <p:cTn dur="1" fill="hold" display="0" masterRel="sameClick" afterEffect="1">
                                          <p:stCondLst>
                                            <p:cond evt="end" delay="0">
                                              <p:tn val="78"/>
                                            </p:cond>
                                          </p:stCondLst>
                                        </p:cTn>
                                        <p:tgtEl>
                                          <p:spTgt spid="91280"/>
                                        </p:tgtEl>
                                        <p:attrNameLst>
                                          <p:attrName>style.visibility</p:attrName>
                                        </p:attrNameLst>
                                      </p:cBhvr>
                                      <p:to>
                                        <p:strVal val="hidden"/>
                                      </p:to>
                                    </p:set>
                                  </p:subTnLst>
                                </p:cTn>
                              </p:par>
                              <p:par>
                                <p:cTn id="80"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81" dur="2013" spd="-100000" fill="hold"/>
                                        <p:tgtEl>
                                          <p:spTgt spid="91287"/>
                                        </p:tgtEl>
                                        <p:attrNameLst>
                                          <p:attrName>ppt_x</p:attrName>
                                          <p:attrName>ppt_y</p:attrName>
                                        </p:attrNameLst>
                                      </p:cBhvr>
                                      <p:rCtr x="17" y="0"/>
                                    </p:animMotion>
                                  </p:childTnLst>
                                </p:cTn>
                              </p:par>
                              <p:par>
                                <p:cTn id="82" presetID="0" presetClass="path" presetSubtype="0" accel="50000" decel="50000" fill="hold" grpId="1" nodeType="withEffect">
                                  <p:stCondLst>
                                    <p:cond delay="16100"/>
                                  </p:stCondLst>
                                  <p:childTnLst>
                                    <p:animMotion origin="layout" path="M -3.88889E-6 4.07407E-6 L -3.88889E-6 0.08889 " pathEditMode="relative" ptsTypes="AA">
                                      <p:cBhvr>
                                        <p:cTn id="83" dur="2000" fill="hold"/>
                                        <p:tgtEl>
                                          <p:spTgt spid="91287"/>
                                        </p:tgtEl>
                                        <p:attrNameLst>
                                          <p:attrName>ppt_x</p:attrName>
                                          <p:attrName>ppt_y</p:attrName>
                                        </p:attrNameLst>
                                      </p:cBhvr>
                                    </p:animMotion>
                                  </p:childTnLst>
                                  <p:subTnLst>
                                    <p:set>
                                      <p:cBhvr override="childStyle">
                                        <p:cTn dur="1" fill="hold" display="0" masterRel="sameClick" afterEffect="1">
                                          <p:stCondLst>
                                            <p:cond evt="end" delay="0">
                                              <p:tn val="82"/>
                                            </p:cond>
                                          </p:stCondLst>
                                        </p:cTn>
                                        <p:tgtEl>
                                          <p:spTgt spid="91287"/>
                                        </p:tgtEl>
                                        <p:attrNameLst>
                                          <p:attrName>style.visibility</p:attrName>
                                        </p:attrNameLst>
                                      </p:cBhvr>
                                      <p:to>
                                        <p:strVal val="hidden"/>
                                      </p:to>
                                    </p:set>
                                  </p:subTnLst>
                                </p:cTn>
                              </p:par>
                              <p:par>
                                <p:cTn id="84" presetID="55" presetClass="entr" presetSubtype="0" fill="hold" grpId="0" nodeType="withEffect">
                                  <p:stCondLst>
                                    <p:cond delay="18000"/>
                                  </p:stCondLst>
                                  <p:childTnLst>
                                    <p:set>
                                      <p:cBhvr>
                                        <p:cTn id="85" dur="1" fill="hold">
                                          <p:stCondLst>
                                            <p:cond delay="0"/>
                                          </p:stCondLst>
                                        </p:cTn>
                                        <p:tgtEl>
                                          <p:spTgt spid="91297"/>
                                        </p:tgtEl>
                                        <p:attrNameLst>
                                          <p:attrName>style.visibility</p:attrName>
                                        </p:attrNameLst>
                                      </p:cBhvr>
                                      <p:to>
                                        <p:strVal val="visible"/>
                                      </p:to>
                                    </p:set>
                                    <p:anim calcmode="lin" valueType="num">
                                      <p:cBhvr>
                                        <p:cTn id="86" dur="1000" fill="hold"/>
                                        <p:tgtEl>
                                          <p:spTgt spid="91297"/>
                                        </p:tgtEl>
                                        <p:attrNameLst>
                                          <p:attrName>ppt_w</p:attrName>
                                        </p:attrNameLst>
                                      </p:cBhvr>
                                      <p:tavLst>
                                        <p:tav tm="0">
                                          <p:val>
                                            <p:strVal val="#ppt_w*0.70"/>
                                          </p:val>
                                        </p:tav>
                                        <p:tav tm="100000">
                                          <p:val>
                                            <p:strVal val="#ppt_w"/>
                                          </p:val>
                                        </p:tav>
                                      </p:tavLst>
                                    </p:anim>
                                    <p:anim calcmode="lin" valueType="num">
                                      <p:cBhvr>
                                        <p:cTn id="87" dur="1000" fill="hold"/>
                                        <p:tgtEl>
                                          <p:spTgt spid="91297"/>
                                        </p:tgtEl>
                                        <p:attrNameLst>
                                          <p:attrName>ppt_h</p:attrName>
                                        </p:attrNameLst>
                                      </p:cBhvr>
                                      <p:tavLst>
                                        <p:tav tm="0">
                                          <p:val>
                                            <p:strVal val="#ppt_h"/>
                                          </p:val>
                                        </p:tav>
                                        <p:tav tm="100000">
                                          <p:val>
                                            <p:strVal val="#ppt_h"/>
                                          </p:val>
                                        </p:tav>
                                      </p:tavLst>
                                    </p:anim>
                                    <p:animEffect transition="in" filter="fade">
                                      <p:cBhvr>
                                        <p:cTn id="88" dur="1000"/>
                                        <p:tgtEl>
                                          <p:spTgt spid="91297"/>
                                        </p:tgtEl>
                                      </p:cBhvr>
                                    </p:animEffect>
                                  </p:childTnLst>
                                </p:cTn>
                              </p:par>
                            </p:childTnLst>
                          </p:cTn>
                        </p:par>
                        <p:par>
                          <p:cTn id="89" fill="hold">
                            <p:stCondLst>
                              <p:cond delay="19000"/>
                            </p:stCondLst>
                            <p:childTnLst>
                              <p:par>
                                <p:cTn id="90" presetID="1" presetClass="entr" presetSubtype="0" fill="hold" nodeType="afterEffect">
                                  <p:stCondLst>
                                    <p:cond delay="0"/>
                                  </p:stCondLst>
                                  <p:childTnLst>
                                    <p:set>
                                      <p:cBhvr>
                                        <p:cTn id="91" dur="1" fill="hold">
                                          <p:stCondLst>
                                            <p:cond delay="0"/>
                                          </p:stCondLst>
                                        </p:cTn>
                                        <p:tgtEl>
                                          <p:spTgt spid="91301">
                                            <p:txEl>
                                              <p:pRg st="2" end="2"/>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91142"/>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animBg="1"/>
      <p:bldP spid="91143" grpId="0" animBg="1"/>
      <p:bldP spid="91143" grpId="1" animBg="1"/>
      <p:bldP spid="91277" grpId="0" animBg="1"/>
      <p:bldP spid="91277" grpId="1" animBg="1"/>
      <p:bldP spid="91278" grpId="0" animBg="1"/>
      <p:bldP spid="91278" grpId="1" animBg="1"/>
      <p:bldP spid="91279" grpId="0" animBg="1"/>
      <p:bldP spid="91279" grpId="1" animBg="1"/>
      <p:bldP spid="91280" grpId="0" animBg="1"/>
      <p:bldP spid="91280" grpId="1" animBg="1"/>
      <p:bldP spid="91281" grpId="0" animBg="1"/>
      <p:bldP spid="91281" grpId="1" animBg="1"/>
      <p:bldP spid="91282" grpId="0" animBg="1"/>
      <p:bldP spid="91282" grpId="1" animBg="1"/>
      <p:bldP spid="91283" grpId="0" animBg="1"/>
      <p:bldP spid="91283" grpId="1" animBg="1"/>
      <p:bldP spid="91284" grpId="0" animBg="1"/>
      <p:bldP spid="91284" grpId="1" animBg="1"/>
      <p:bldP spid="91285" grpId="0" animBg="1"/>
      <p:bldP spid="91285" grpId="1" animBg="1"/>
      <p:bldP spid="91286" grpId="0" animBg="1"/>
      <p:bldP spid="91286" grpId="1" animBg="1"/>
      <p:bldP spid="91287" grpId="0" animBg="1"/>
      <p:bldP spid="91287" grpId="1" animBg="1"/>
      <p:bldP spid="91288" grpId="0" animBg="1"/>
      <p:bldP spid="91288" grpId="1" animBg="1"/>
      <p:bldP spid="91289" grpId="0" animBg="1"/>
      <p:bldP spid="91289" grpId="1" animBg="1"/>
      <p:bldP spid="91290" grpId="0" animBg="1"/>
      <p:bldP spid="91290" grpId="1" animBg="1"/>
      <p:bldP spid="91291" grpId="0" animBg="1"/>
      <p:bldP spid="91291" grpId="1" animBg="1"/>
      <p:bldP spid="91296" grpId="0" animBg="1"/>
      <p:bldP spid="91297" grpId="0" animBg="1"/>
      <p:bldP spid="91298" grpId="0" animBg="1"/>
      <p:bldP spid="9129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3"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4"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5"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6"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7"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8"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9"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0"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1"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2"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3"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4"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5"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6"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7"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6"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7"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7562"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3"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4"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5"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7558"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9"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0"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1"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7429"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0"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1"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2"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3"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4"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5"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6"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7"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8"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9"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0"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1"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2"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3"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4"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5"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6"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7"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8"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9"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0"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1"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2"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7552"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3"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4"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5"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7548"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9"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0"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1"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7455"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6"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7"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8"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9"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0"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1"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2"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3"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4"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5"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6"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7"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8"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9"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0"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1"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2"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3"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4"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5"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6"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7"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8"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9"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0"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1"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2"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3"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4"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5"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6"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7"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8"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9"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0"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1"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2"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3"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4"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5"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6"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7"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8"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9"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0"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1"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2"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3"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4"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5"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6"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7"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8"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9"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0"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1"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2"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3"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4"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7542"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3"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4"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5"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6"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7"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7536"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7"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8"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9"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0"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1"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7534"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5"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7532"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3"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7530"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7531"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7520"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1"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2"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3"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4"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5"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6"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7"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8" name="Rectangle 156"/>
          <p:cNvSpPr>
            <a:spLocks noGrp="1" noChangeArrowheads="1"/>
          </p:cNvSpPr>
          <p:nvPr>
            <p:ph type="title"/>
          </p:nvPr>
        </p:nvSpPr>
        <p:spPr>
          <a:xfrm>
            <a:off x="1981200" y="0"/>
            <a:ext cx="8229600" cy="731838"/>
          </a:xfrm>
        </p:spPr>
        <p:txBody>
          <a:bodyPr/>
          <a:lstStyle/>
          <a:p>
            <a:pPr eaLnBrk="1" hangingPunct="1"/>
            <a:r>
              <a:rPr lang="en-US"/>
              <a:t>Acquiring a Fragmentation Spectrum</a:t>
            </a:r>
          </a:p>
        </p:txBody>
      </p:sp>
      <p:sp>
        <p:nvSpPr>
          <p:cNvPr id="17529" name="Rectangle 157"/>
          <p:cNvSpPr>
            <a:spLocks noGrp="1" noChangeArrowheads="1"/>
          </p:cNvSpPr>
          <p:nvPr>
            <p:ph type="body" idx="4294967295"/>
          </p:nvPr>
        </p:nvSpPr>
        <p:spPr>
          <a:xfrm>
            <a:off x="1524000" y="3733801"/>
            <a:ext cx="4267200" cy="2133600"/>
          </a:xfrm>
        </p:spPr>
        <p:txBody>
          <a:bodyPr/>
          <a:lstStyle/>
          <a:p>
            <a:pPr eaLnBrk="1" hangingPunct="1"/>
            <a:r>
              <a:rPr lang="en-US" sz="2000" dirty="0"/>
              <a:t>The trap is then refilled</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fill="hold" grpId="0" nodeType="afterEffect">
                                  <p:stCondLst>
                                    <p:cond delay="0"/>
                                  </p:stCondLst>
                                  <p:childTnLst>
                                    <p:animMotion origin="layout" path="M 0.07279 -0.00625 C 0.075 -0.00787 0.0819 -0.01412 0.08672 -0.01435 C 0.09154 -0.01458 0.09453 -0.00926 0.10169 -0.00718 C 0.10885 -0.00509 0.12279 -0.00347 0.12969 -0.00255 C 0.13646 -0.00185 0.13958 -0.00347 0.14297 -0.00255 C 0.14674 -0.00185 0.14792 0.00393 0.15104 0.00254 C 0.1543 0.00116 0.15742 -0.00926 0.16237 -0.00972 C 0.16719 -0.00996 0.17539 -0.00116 0.18034 -0.00023 C 0.18529 0.00116 0.18776 -0.00232 0.19102 -0.00255 C 0.1944 -0.00301 0.19714 -0.00116 0.20039 -0.00255 C 0.20365 -0.00394 0.20508 -0.00972 0.21029 -0.00972 C 0.21549 -0.00972 0.22539 -0.00347 0.23099 -0.00255 C 0.23659 -0.00185 0.24049 -0.00417 0.2444 -0.00533 C 0.24818 -0.00602 0.24935 -0.00764 0.2543 -0.00718 C 0.25924 -0.00695 0.26758 -0.00255 0.2737 -0.00255 C 0.27956 -0.00255 0.28398 -0.00718 0.2901 -0.00718 C 0.29661 -0.00718 0.30612 -0.00232 0.31159 -0.00255 C 0.31719 -0.00301 0.31732 -0.00996 0.32279 -0.00972 C 0.32852 -0.00926 0.33919 -0.00046 0.34544 -0.00023 C 0.35208 0.00046 0.35534 -0.00695 0.36159 -0.00718 C 0.36797 -0.00764 0.37682 -0.00255 0.38359 -0.00255 C 0.39036 -0.00255 0.39518 -0.00764 0.40221 -0.00718 C 0.40924 -0.00695 0.42018 0.00046 0.42617 -0.00023 C 0.43229 -0.00046 0.43659 -0.00718 0.43906 -0.00972 " pathEditMode="relative" rAng="0" ptsTypes="AAAAAAAAAAAAAAAAAAAAAAAA">
                                      <p:cBhvr>
                                        <p:cTn id="6" dur="5000" fill="hold"/>
                                        <p:tgtEl>
                                          <p:spTgt spid="92164"/>
                                        </p:tgtEl>
                                        <p:attrNameLst>
                                          <p:attrName>ppt_x</p:attrName>
                                          <p:attrName>ppt_y</p:attrName>
                                        </p:attrNameLst>
                                      </p:cBhvr>
                                      <p:rCtr x="18307" y="23"/>
                                    </p:animMotion>
                                  </p:childTnLst>
                                </p:cTn>
                              </p:par>
                              <p:par>
                                <p:cTn id="7" presetID="0" presetClass="path" presetSubtype="0" accel="50000" fill="hold" grpId="0" nodeType="withEffect">
                                  <p:stCondLst>
                                    <p:cond delay="300"/>
                                  </p:stCondLst>
                                  <p:childTnLst>
                                    <p:animMotion origin="layout" path="M 0.03321 -0.0081 C 0.03646 -0.00764 0.04623 -0.00579 0.05235 -0.00579 C 0.05834 -0.00602 0.06185 -0.00833 0.0698 -0.00926 C 0.07787 -0.00996 0.08946 -0.00903 0.10013 -0.00972 C 0.11068 -0.01042 0.12136 -0.01343 0.13308 -0.01343 C 0.1448 -0.0132 0.15664 -0.00857 0.17019 -0.0081 C 0.1836 -0.00764 0.19948 -0.00972 0.21368 -0.01019 C 0.22787 -0.01088 0.24493 -0.01181 0.25482 -0.01158 C 0.26472 -0.01134 0.26472 -0.00926 0.27292 -0.00926 C 0.28112 -0.00926 0.29401 -0.01134 0.30417 -0.01158 C 0.31407 -0.01181 0.32357 -0.01019 0.33282 -0.01019 C 0.3418 -0.01042 0.34961 -0.01366 0.3586 -0.01273 C 0.36771 -0.01181 0.37683 -0.00486 0.38633 -0.00486 C 0.3961 -0.00509 0.40638 -0.01273 0.4168 -0.01343 C 0.42722 -0.01389 0.44024 -0.00857 0.44883 -0.0081 C 0.4573 -0.00764 0.4642 -0.00926 0.46823 -0.00972 " pathEditMode="relative" rAng="0" ptsTypes="AAAAAAAAAAAAAAAA">
                                      <p:cBhvr>
                                        <p:cTn id="8" dur="5000" fill="hold"/>
                                        <p:tgtEl>
                                          <p:spTgt spid="92163"/>
                                        </p:tgtEl>
                                        <p:attrNameLst>
                                          <p:attrName>ppt_x</p:attrName>
                                          <p:attrName>ppt_y</p:attrName>
                                        </p:attrNameLst>
                                      </p:cBhvr>
                                      <p:rCtr x="21745" y="-116"/>
                                    </p:animMotion>
                                  </p:childTnLst>
                                </p:cTn>
                              </p:par>
                              <p:par>
                                <p:cTn id="9" presetID="0" presetClass="path" presetSubtype="0" accel="50000" fill="hold" grpId="0" nodeType="withEffect">
                                  <p:stCondLst>
                                    <p:cond delay="500"/>
                                  </p:stCondLst>
                                  <p:childTnLst>
                                    <p:animMotion origin="layout" path="M 0.04844 0.00023 C 0.05599 0.00255 0.06367 0.00509 0.07019 0.0044 C 0.07657 0.00347 0.07982 -0.00162 0.08711 -0.0037 C 0.09453 -0.00579 0.10769 -0.00949 0.11472 -0.00833 C 0.12175 -0.00718 0.12513 0.00324 0.12943 0.00301 C 0.13386 0.00278 0.13477 -0.00949 0.14037 -0.00972 C 0.14584 -0.00995 0.15534 0.00069 0.16185 0.00208 C 0.16862 0.00347 0.1724 -0.00162 0.18047 -0.00162 C 0.18841 -0.00185 0.20157 0.00278 0.21016 0.00116 C 0.21875 -0.00046 0.22526 -0.01065 0.23177 -0.01111 C 0.23828 -0.01181 0.24167 -0.0037 0.24909 -0.00162 C 0.25651 0.00046 0.26836 0.00208 0.27644 0.00116 C 0.28464 0.00023 0.29167 -0.00694 0.29766 -0.00694 C 0.30365 -0.00694 0.30716 0.00116 0.3125 0.00116 C 0.31823 0.00116 0.32748 -0.00579 0.33164 -0.00694 C 0.33568 -0.0081 0.33438 -0.00694 0.3375 -0.00556 C 0.34037 -0.00417 0.34414 0.00139 0.34948 0.00116 C 0.35456 0.00093 0.36315 -0.00625 0.36862 -0.00694 C 0.37409 -0.00764 0.37865 -0.0044 0.38242 -0.00278 C 0.38633 -0.00116 0.38685 0.0037 0.39102 0.00301 C 0.39532 0.00255 0.40157 -0.00394 0.40808 -0.00556 C 0.41459 -0.00718 0.42409 -0.00833 0.42995 -0.00694 C 0.43581 -0.00556 0.43998 0.00255 0.44349 0.00301 C 0.44701 0.00347 0.45 -0.00231 0.45144 -0.0037 " pathEditMode="relative" rAng="0" ptsTypes="AAAAAAAAAAAAAAAAAAAAAAAA">
                                      <p:cBhvr>
                                        <p:cTn id="10" dur="5000" fill="hold"/>
                                        <p:tgtEl>
                                          <p:spTgt spid="92162"/>
                                        </p:tgtEl>
                                        <p:attrNameLst>
                                          <p:attrName>ppt_x</p:attrName>
                                          <p:attrName>ppt_y</p:attrName>
                                        </p:attrNameLst>
                                      </p:cBhvr>
                                      <p:rCtr x="20143" y="-370"/>
                                    </p:animMotion>
                                  </p:childTnLst>
                                </p:cTn>
                              </p:par>
                              <p:par>
                                <p:cTn id="11" presetID="0" presetClass="path" presetSubtype="0" accel="50000" fill="hold" grpId="0" nodeType="withEffect">
                                  <p:stCondLst>
                                    <p:cond delay="800"/>
                                  </p:stCondLst>
                                  <p:childTnLst>
                                    <p:animMotion origin="layout" path="M 0.05092 -0.00186 C 0.06198 -0.00278 0.07331 -0.00324 0.08138 -0.00278 C 0.08959 -0.00209 0.09102 0.00162 0.09974 0.00185 C 0.10834 0.00185 0.12214 -0.00209 0.13321 -0.00186 C 0.14414 -0.00162 0.15612 0.00301 0.16589 0.00324 C 0.17592 0.00347 0.1849 4.07407E-6 0.19232 -0.00047 C 0.19974 -0.00093 0.20573 0.00115 0.21042 0.00115 C 0.21524 0.00092 0.21498 -0.00162 0.22071 -0.00116 C 0.22644 -0.0007 0.23711 0.00393 0.24545 0.00393 C 0.25365 0.00416 0.26316 0.00023 0.27019 -0.00047 C 0.27735 -0.00139 0.28243 -0.00116 0.28842 -0.00047 C 0.29454 0.00023 0.30118 0.00347 0.30664 0.00324 C 0.31211 0.00301 0.31719 -0.0007 0.32188 -0.00116 C 0.3267 -0.00162 0.33073 0.00046 0.33503 0.00115 C 0.33946 0.00162 0.34284 0.00324 0.34818 0.00254 C 0.35378 0.00185 0.36159 -0.00209 0.36797 -0.00278 C 0.37435 -0.00324 0.38164 -0.00047 0.38685 -0.00047 C 0.39206 -0.00047 0.39362 -0.00301 0.39922 -0.00278 C 0.40482 -0.00232 0.41368 0.00069 0.42045 0.00185 C 0.42722 0.00301 0.43542 0.00509 0.44011 0.00393 C 0.44467 0.00301 0.44441 -0.00324 0.44805 -0.00417 C 0.45183 -0.0051 0.45677 -0.00324 0.46198 -0.00116 " pathEditMode="relative" rAng="0" ptsTypes="AAAAAAAAAAAAAAAAAAAAAA">
                                      <p:cBhvr>
                                        <p:cTn id="12" dur="5000" fill="hold"/>
                                        <p:tgtEl>
                                          <p:spTgt spid="92165"/>
                                        </p:tgtEl>
                                        <p:attrNameLst>
                                          <p:attrName>ppt_x</p:attrName>
                                          <p:attrName>ppt_y</p:attrName>
                                        </p:attrNameLst>
                                      </p:cBhvr>
                                      <p:rCtr x="20547" y="185"/>
                                    </p:animMotion>
                                  </p:childTnLst>
                                </p:cTn>
                              </p:par>
                              <p:par>
                                <p:cTn id="13" presetID="26" presetClass="path" presetSubtype="0" repeatCount="indefinite" fill="hold" grpId="1" nodeType="withEffect">
                                  <p:stCondLst>
                                    <p:cond delay="5000"/>
                                  </p:stCondLst>
                                  <p:endCondLst>
                                    <p:cond evt="onNext" delay="0">
                                      <p:tgtEl>
                                        <p:sldTgt/>
                                      </p:tgtEl>
                                    </p:cond>
                                  </p:endCondLst>
                                  <p:childTnLst>
                                    <p:animMotion origin="layout" path="M 0.42435 -0.00069 C 0.42435 0.00232 0.42787 0.00509 0.43295 0.00509 C 0.43868 0.00509 0.44024 0.00208 0.44154 0.00046 L 0.44232 -0.00185 C 0.44297 -0.00347 0.44506 -0.00602 0.4517 -0.00602 C 0.45599 -0.00602 0.46107 -0.00393 0.46107 -0.00069 C 0.46107 0.00232 0.45599 0.00509 0.4517 0.00509 C 0.44506 0.00509 0.44297 0.00208 0.44232 0.00046 L 0.44154 -0.00185 C 0.44024 -0.00347 0.43868 -0.00602 0.43295 -0.00602 C 0.42787 -0.00602 0.42435 -0.00393 0.42435 -0.00069 Z " pathEditMode="relative" rAng="0" ptsTypes="AAAAAAAAAAA">
                                      <p:cBhvr>
                                        <p:cTn id="14" dur="2000" fill="hold"/>
                                        <p:tgtEl>
                                          <p:spTgt spid="92164"/>
                                        </p:tgtEl>
                                        <p:attrNameLst>
                                          <p:attrName>ppt_x</p:attrName>
                                          <p:attrName>ppt_y</p:attrName>
                                        </p:attrNameLst>
                                      </p:cBhvr>
                                      <p:rCtr x="1836" y="23"/>
                                    </p:animMotion>
                                  </p:childTnLst>
                                </p:cTn>
                              </p:par>
                              <p:par>
                                <p:cTn id="15" presetID="26" presetClass="path" presetSubtype="0" repeatCount="indefinite" fill="hold" grpId="1" nodeType="withEffect">
                                  <p:stCondLst>
                                    <p:cond delay="5300"/>
                                  </p:stCondLst>
                                  <p:endCondLst>
                                    <p:cond evt="onNext" delay="0">
                                      <p:tgtEl>
                                        <p:sldTgt/>
                                      </p:tgtEl>
                                    </p:cond>
                                  </p:endCondLst>
                                  <p:childTnLst>
                                    <p:animMotion origin="layout" path="M 0.43894 -0.00741 C 0.43894 -0.0044 0.44271 -0.00185 0.4474 -0.00185 C 0.45326 -0.00185 0.45534 -0.00463 0.45625 -0.00648 L 0.45717 -0.00857 C 0.45782 -0.01019 0.46003 -0.01273 0.46667 -0.01273 C 0.47071 -0.01273 0.47552 -0.01065 0.47552 -0.00741 C 0.47552 -0.0044 0.47071 -0.00185 0.46667 -0.00185 C 0.46003 -0.00185 0.45782 -0.00463 0.45717 -0.00648 L 0.45625 -0.00857 C 0.45534 -0.01019 0.45326 -0.01273 0.4474 -0.01273 C 0.44271 -0.01273 0.43894 -0.01065 0.43894 -0.00741 Z " pathEditMode="relative" rAng="0" ptsTypes="AAAAAAAAAAA">
                                      <p:cBhvr>
                                        <p:cTn id="16" dur="2000" spd="-100000" fill="hold"/>
                                        <p:tgtEl>
                                          <p:spTgt spid="92163"/>
                                        </p:tgtEl>
                                        <p:attrNameLst>
                                          <p:attrName>ppt_x</p:attrName>
                                          <p:attrName>ppt_y</p:attrName>
                                        </p:attrNameLst>
                                      </p:cBhvr>
                                      <p:rCtr x="1823" y="0"/>
                                    </p:animMotion>
                                  </p:childTnLst>
                                </p:cTn>
                              </p:par>
                              <p:par>
                                <p:cTn id="17" presetID="24" presetClass="path" presetSubtype="0" repeatCount="indefinite" fill="hold" grpId="1" nodeType="withEffect">
                                  <p:stCondLst>
                                    <p:cond delay="5400"/>
                                  </p:stCondLst>
                                  <p:endCondLst>
                                    <p:cond evt="onNext" delay="0">
                                      <p:tgtEl>
                                        <p:sldTgt/>
                                      </p:tgtEl>
                                    </p:cond>
                                  </p:endCondLst>
                                  <p:childTnLst>
                                    <p:animMotion origin="layout" path="M 0.4642 -0.00879 C 0.46745 -0.00856 0.47032 -0.00671 0.47162 -0.0037 L 0.47513 0.00325 C 0.47579 0.00463 0.47683 0.00533 0.47839 0.00533 C 0.48047 0.00533 0.4823 0.00348 0.48243 0.00047 C 0.4823 -0.00208 0.48047 -0.00416 0.47839 -0.00416 C 0.47683 -0.00416 0.47579 -0.00324 0.47513 -0.00208 L 0.47162 0.00487 C 0.47032 0.00788 0.46745 0.00973 0.4642 0.01019 C 0.46068 0.00973 0.45795 0.00788 0.45651 0.00487 L 0.45326 -0.00208 C 0.45235 -0.00324 0.45131 -0.00416 0.44974 -0.00416 C 0.44766 -0.00416 0.44597 -0.00208 0.44597 0.00047 C 0.44597 0.00348 0.44766 0.00533 0.44974 0.00533 C 0.45131 0.00533 0.45235 0.00463 0.45326 0.00325 L 0.45651 -0.0037 C 0.45795 -0.00671 0.46068 -0.00856 0.4642 -0.00879 Z " pathEditMode="relative" rAng="0" ptsTypes="AAAAAAAAAAAAAAAAA">
                                      <p:cBhvr>
                                        <p:cTn id="18" dur="2000" fill="hold"/>
                                        <p:tgtEl>
                                          <p:spTgt spid="92162"/>
                                        </p:tgtEl>
                                        <p:attrNameLst>
                                          <p:attrName>ppt_x</p:attrName>
                                          <p:attrName>ppt_y</p:attrName>
                                        </p:attrNameLst>
                                      </p:cBhvr>
                                      <p:rCtr x="0" y="949"/>
                                    </p:animMotion>
                                  </p:childTnLst>
                                </p:cTn>
                              </p:par>
                              <p:par>
                                <p:cTn id="19" presetID="24" presetClass="path" presetSubtype="0" repeatCount="indefinite" fill="hold" grpId="1" nodeType="withEffect">
                                  <p:stCondLst>
                                    <p:cond delay="5700"/>
                                  </p:stCondLst>
                                  <p:endCondLst>
                                    <p:cond evt="onNext" delay="0">
                                      <p:tgtEl>
                                        <p:sldTgt/>
                                      </p:tgtEl>
                                    </p:cond>
                                  </p:endCondLst>
                                  <p:childTnLst>
                                    <p:animMotion origin="layout" path="M 0.47735 -0.00648 C 0.48217 -0.00625 0.4862 -0.00416 0.48829 -0.00115 L 0.4931 0.00625 C 0.49414 0.00787 0.49597 0.0088 0.49805 0.0088 C 0.50118 0.0088 0.50352 0.00672 0.50391 0.00348 C 0.50352 0.0007 0.50118 -0.00162 0.49805 -0.00162 C 0.49597 -0.00162 0.49414 -0.00046 0.4931 0.0007 L 0.48829 0.00834 C 0.4862 0.01135 0.48217 0.01343 0.47735 0.01389 C 0.47227 0.01343 0.46836 0.01135 0.46628 0.00834 L 0.46133 0.0007 C 0.46029 -0.00046 0.4586 -0.00162 0.45651 -0.00162 C 0.45339 -0.00162 0.45092 0.0007 0.45079 0.00348 C 0.45092 0.00672 0.45339 0.0088 0.45651 0.0088 C 0.4586 0.0088 0.46029 0.00787 0.46133 0.00625 L 0.46628 -0.00115 C 0.46836 -0.00416 0.47227 -0.00625 0.47735 -0.00648 Z " pathEditMode="relative" rAng="0" ptsTypes="AAAAAAAAAAAAAAAAA">
                                      <p:cBhvr>
                                        <p:cTn id="20" dur="2000" spd="-100000" fill="hold"/>
                                        <p:tgtEl>
                                          <p:spTgt spid="92165"/>
                                        </p:tgtEl>
                                        <p:attrNameLst>
                                          <p:attrName>ppt_x</p:attrName>
                                          <p:attrName>ppt_y</p:attrName>
                                        </p:attrNameLst>
                                      </p:cBhvr>
                                      <p:rCtr x="0" y="1019"/>
                                    </p:animMotion>
                                  </p:childTnLst>
                                </p:cTn>
                              </p:par>
                              <p:par>
                                <p:cTn id="21" presetID="0" presetClass="path" presetSubtype="0" accel="50000" fill="hold" grpId="0" nodeType="withEffect">
                                  <p:stCondLst>
                                    <p:cond delay="1000"/>
                                  </p:stCondLst>
                                  <p:childTnLst>
                                    <p:animMotion origin="layout" path="M 0.07018 0.00694 C 0.07252 0.00532 0.07968 -0.00093 0.08476 -0.00116 C 0.08984 -0.00139 0.09296 0.00393 0.10052 0.00602 C 0.10807 0.0081 0.12265 0.00972 0.12981 0.01065 C 0.13698 0.01134 0.14023 0.00972 0.14388 0.01065 C 0.14778 0.01134 0.14895 0.01713 0.15221 0.01574 C 0.1556 0.01435 0.15898 0.00393 0.16419 0.00347 C 0.16927 0.00324 0.17786 0.01203 0.18294 0.01296 C 0.18815 0.01435 0.19088 0.01088 0.19427 0.01065 C 0.19778 0.01018 0.20065 0.01203 0.20403 0.01065 C 0.20742 0.00926 0.20898 0.00347 0.21445 0.00347 C 0.21992 0.00347 0.23033 0.00972 0.23619 0.01065 C 0.24205 0.01134 0.24622 0.00903 0.25013 0.00787 C 0.25416 0.00717 0.25533 0.00555 0.26054 0.00602 C 0.26575 0.00625 0.27461 0.01065 0.28086 0.01065 C 0.28711 0.01065 0.29179 0.00602 0.29817 0.00602 C 0.30494 0.00602 0.31497 0.01088 0.3207 0.01065 C 0.32656 0.01018 0.32669 0.00324 0.33255 0.00347 C 0.33854 0.00393 0.34974 0.01273 0.35625 0.01296 C 0.36315 0.01365 0.36666 0.00625 0.37317 0.00602 C 0.37981 0.00555 0.38919 0.01065 0.39622 0.01065 C 0.40338 0.01065 0.40833 0.00555 0.41575 0.00602 C 0.42317 0.00625 0.43463 0.01365 0.44101 0.01296 C 0.44739 0.01273 0.45182 0.00602 0.45442 0.00347 " pathEditMode="relative" rAng="0" ptsTypes="AAAAAAAAAAAAAAAAAAAAAAAA">
                                      <p:cBhvr>
                                        <p:cTn id="22" dur="5000" fill="hold"/>
                                        <p:tgtEl>
                                          <p:spTgt spid="92168"/>
                                        </p:tgtEl>
                                        <p:attrNameLst>
                                          <p:attrName>ppt_x</p:attrName>
                                          <p:attrName>ppt_y</p:attrName>
                                        </p:attrNameLst>
                                      </p:cBhvr>
                                      <p:rCtr x="19206" y="23"/>
                                    </p:animMotion>
                                  </p:childTnLst>
                                </p:cTn>
                              </p:par>
                              <p:par>
                                <p:cTn id="23" presetID="0" presetClass="path" presetSubtype="0" accel="50000" fill="hold" grpId="0" nodeType="withEffect">
                                  <p:stCondLst>
                                    <p:cond delay="1200"/>
                                  </p:stCondLst>
                                  <p:childTnLst>
                                    <p:animMotion origin="layout" path="M 0.05 0.01065 C 0.05716 0.01296 0.06445 0.01551 0.07044 0.01481 C 0.07656 0.01389 0.07942 0.00856 0.08645 0.00648 C 0.09336 0.0044 0.10573 0.00046 0.1125 0.00162 C 0.11901 0.00278 0.12226 0.01366 0.1263 0.01342 C 0.13046 0.01319 0.13138 0.00046 0.13658 0.00023 C 0.14166 1.85185E-6 0.15065 0.01111 0.15677 0.0125 C 0.16315 0.01389 0.16666 0.00856 0.17421 0.00856 C 0.18177 0.00833 0.19414 0.01319 0.20234 0.01157 C 0.21041 0.00995 0.21653 -0.0007 0.22252 -0.00116 C 0.22864 -0.00185 0.2319 0.00648 0.23893 0.00856 C 0.24583 0.01088 0.25703 0.0125 0.26458 0.01157 C 0.27239 0.01065 0.27903 0.00301 0.28463 0.00301 C 0.29036 0.00301 0.29349 0.01157 0.29869 0.01157 C 0.3039 0.01157 0.31263 0.0044 0.31666 0.00301 C 0.32044 0.00185 0.31927 0.00301 0.32213 0.00463 C 0.32474 0.00602 0.32838 0.0118 0.33346 0.01157 C 0.33815 0.01134 0.34635 0.0037 0.35143 0.00301 C 0.35664 0.00231 0.36093 0.00579 0.36445 0.00741 C 0.36809 0.00903 0.36862 0.01412 0.37265 0.01342 C 0.37656 0.01296 0.38242 0.00625 0.38854 0.00463 C 0.39466 0.00278 0.40364 0.00162 0.40924 0.00301 C 0.41471 0.00463 0.41862 0.01296 0.42187 0.01342 C 0.42526 0.01389 0.42799 0.00787 0.42942 0.00648 " pathEditMode="relative" rAng="0" ptsTypes="AAAAAAAAAAAAAAAAAAAAAAAA">
                                      <p:cBhvr>
                                        <p:cTn id="24" dur="5000" fill="hold"/>
                                        <p:tgtEl>
                                          <p:spTgt spid="92166"/>
                                        </p:tgtEl>
                                        <p:attrNameLst>
                                          <p:attrName>ppt_x</p:attrName>
                                          <p:attrName>ppt_y</p:attrName>
                                        </p:attrNameLst>
                                      </p:cBhvr>
                                      <p:rCtr x="18971" y="-394"/>
                                    </p:animMotion>
                                  </p:childTnLst>
                                </p:cTn>
                              </p:par>
                              <p:par>
                                <p:cTn id="25" presetID="0" presetClass="path" presetSubtype="0" accel="50000" fill="hold" grpId="0" nodeType="withEffect">
                                  <p:stCondLst>
                                    <p:cond delay="1600"/>
                                  </p:stCondLst>
                                  <p:childTnLst>
                                    <p:animMotion origin="layout" path="M 0.04648 -0.00764 C 0.04948 -0.00717 0.05846 -0.00532 0.06406 -0.00555 C 0.06966 -0.00579 0.07291 -0.00787 0.08033 -0.00856 C 0.08776 -0.00926 0.09843 -0.00833 0.1082 -0.00903 C 0.11796 -0.00972 0.12786 -0.0125 0.13867 -0.0125 C 0.14948 -0.01227 0.16054 -0.0081 0.17291 -0.00764 C 0.18528 -0.00717 0.20013 -0.00903 0.21315 -0.00949 C 0.2263 -0.01018 0.24192 -0.01088 0.25104 -0.01088 C 0.26015 -0.01065 0.26015 -0.00856 0.26783 -0.00856 C 0.27539 -0.00856 0.28737 -0.01065 0.29661 -0.01088 C 0.30586 -0.01088 0.31458 -0.00949 0.32304 -0.00949 C 0.33151 -0.00972 0.33867 -0.01273 0.347 -0.01204 C 0.35533 -0.01111 0.36367 -0.00463 0.37252 -0.00463 C 0.38151 -0.00486 0.39101 -0.01204 0.40065 -0.0125 C 0.41028 -0.01296 0.42226 -0.0081 0.4302 -0.00764 C 0.43802 -0.00717 0.4444 -0.00879 0.44817 -0.00903 " pathEditMode="relative" rAng="0" ptsTypes="AAAAAAAAAAAAAAAA">
                                      <p:cBhvr>
                                        <p:cTn id="26" dur="5000" fill="hold"/>
                                        <p:tgtEl>
                                          <p:spTgt spid="92167"/>
                                        </p:tgtEl>
                                        <p:attrNameLst>
                                          <p:attrName>ppt_x</p:attrName>
                                          <p:attrName>ppt_y</p:attrName>
                                        </p:attrNameLst>
                                      </p:cBhvr>
                                      <p:rCtr x="20078" y="-116"/>
                                    </p:animMotion>
                                  </p:childTnLst>
                                </p:cTn>
                              </p:par>
                              <p:par>
                                <p:cTn id="27" presetID="0" presetClass="path" presetSubtype="0" accel="50000" fill="hold" grpId="0" nodeType="withEffect">
                                  <p:stCondLst>
                                    <p:cond delay="1800"/>
                                  </p:stCondLst>
                                  <p:childTnLst>
                                    <p:animMotion origin="layout" path="M 0.04531 -0.00301 C 0.05638 -0.00394 0.0677 -0.00486 0.07578 -0.00394 C 0.08398 -0.00324 0.08554 0.00185 0.09414 0.00208 C 0.10273 0.00208 0.11666 -0.00324 0.1276 -0.00301 C 0.13867 -0.00255 0.15052 0.00347 0.16041 0.00393 C 0.17044 0.00416 0.17942 -0.00047 0.18671 -0.00116 C 0.19414 -0.00162 0.20013 0.00115 0.20494 0.00092 C 0.20963 0.00069 0.2095 -0.00255 0.21523 -0.00185 C 0.22096 -0.00116 0.23164 0.00463 0.23997 0.00486 C 0.24817 0.00509 0.25768 2.96296E-6 0.26484 -0.00116 C 0.27187 -0.00209 0.27695 -0.00185 0.28307 -0.00116 C 0.28906 -0.00023 0.2957 0.00393 0.3013 0.00393 C 0.30677 0.0037 0.31184 -0.00139 0.31653 -0.00185 C 0.32122 -0.00255 0.32539 2.96296E-6 0.32968 0.00092 C 0.33411 0.00185 0.33737 0.00393 0.34283 0.00301 C 0.3483 0.00208 0.35612 -0.00324 0.3625 -0.00394 C 0.36901 -0.00463 0.37617 -0.00116 0.38151 -0.00116 C 0.38671 -0.00116 0.38828 -0.0044 0.39388 -0.00394 C 0.39948 -0.00348 0.4082 0.00046 0.41497 0.00208 C 0.42174 0.00347 0.43007 0.00625 0.43476 0.00486 C 0.43932 0.00347 0.43906 -0.00486 0.4427 -0.00602 C 0.44648 -0.00718 0.45143 -0.00463 0.45664 -0.00185 " pathEditMode="relative" rAng="0" ptsTypes="AAAAAAAAAAAAAAAAAAAAAA">
                                      <p:cBhvr>
                                        <p:cTn id="28" dur="5000" fill="hold"/>
                                        <p:tgtEl>
                                          <p:spTgt spid="92169"/>
                                        </p:tgtEl>
                                        <p:attrNameLst>
                                          <p:attrName>ppt_x</p:attrName>
                                          <p:attrName>ppt_y</p:attrName>
                                        </p:attrNameLst>
                                      </p:cBhvr>
                                      <p:rCtr x="20560" y="231"/>
                                    </p:animMotion>
                                  </p:childTnLst>
                                </p:cTn>
                              </p:par>
                              <p:par>
                                <p:cTn id="29" presetID="26" presetClass="path" presetSubtype="0" repeatCount="indefinite" fill="hold" grpId="1" nodeType="withEffect">
                                  <p:stCondLst>
                                    <p:cond delay="6000"/>
                                  </p:stCondLst>
                                  <p:endCondLst>
                                    <p:cond evt="onNext" delay="0">
                                      <p:tgtEl>
                                        <p:sldTgt/>
                                      </p:tgtEl>
                                    </p:cond>
                                  </p:endCondLst>
                                  <p:childTnLst>
                                    <p:animMotion origin="layout" path="M 0.4595 -0.00069 C 0.4595 0.00232 0.46302 0.0051 0.46809 0.0051 C 0.47382 0.0051 0.47539 0.00209 0.47669 0.00047 L 0.47747 -0.00185 C 0.47812 -0.00347 0.4802 -0.00601 0.48684 -0.00601 C 0.49114 -0.00601 0.49622 -0.00393 0.49622 -0.00069 C 0.49622 0.00232 0.49114 0.0051 0.48684 0.0051 C 0.4802 0.0051 0.47812 0.00209 0.47747 0.00047 L 0.47669 -0.00185 C 0.47539 -0.00347 0.47382 -0.00601 0.46809 -0.00601 C 0.46302 -0.00601 0.4595 -0.00393 0.4595 -0.00069 Z " pathEditMode="relative" rAng="0" ptsTypes="AAAAAAAAAAA">
                                      <p:cBhvr>
                                        <p:cTn id="30" dur="2000" fill="hold"/>
                                        <p:tgtEl>
                                          <p:spTgt spid="92168"/>
                                        </p:tgtEl>
                                        <p:attrNameLst>
                                          <p:attrName>ppt_x</p:attrName>
                                          <p:attrName>ppt_y</p:attrName>
                                        </p:attrNameLst>
                                      </p:cBhvr>
                                      <p:rCtr x="1836" y="23"/>
                                    </p:animMotion>
                                  </p:childTnLst>
                                </p:cTn>
                              </p:par>
                              <p:par>
                                <p:cTn id="31" presetID="26" presetClass="path" presetSubtype="0" repeatCount="indefinite" fill="hold" grpId="1" nodeType="withEffect">
                                  <p:stCondLst>
                                    <p:cond delay="6600"/>
                                  </p:stCondLst>
                                  <p:endCondLst>
                                    <p:cond evt="onNext" delay="0">
                                      <p:tgtEl>
                                        <p:sldTgt/>
                                      </p:tgtEl>
                                    </p:cond>
                                  </p:endCondLst>
                                  <p:childTnLst>
                                    <p:animMotion origin="layout" path="M 0.42213 -0.00741 C 0.42213 -0.0044 0.42591 -0.00185 0.43059 -0.00185 C 0.43645 -0.00185 0.43854 -0.00463 0.43945 -0.00648 L 0.44036 -0.00856 C 0.44101 -0.01018 0.44323 -0.01273 0.44987 -0.01273 C 0.4539 -0.01273 0.45872 -0.01065 0.45872 -0.00741 C 0.45872 -0.0044 0.4539 -0.00185 0.44987 -0.00185 C 0.44323 -0.00185 0.44101 -0.00463 0.44036 -0.00648 L 0.43945 -0.00856 C 0.43854 -0.01018 0.43645 -0.01273 0.43059 -0.01273 C 0.42591 -0.01273 0.42213 -0.01065 0.42213 -0.00741 Z " pathEditMode="relative" rAng="0" ptsTypes="AAAAAAAAAAA">
                                      <p:cBhvr>
                                        <p:cTn id="32" dur="2000" spd="-100000" fill="hold"/>
                                        <p:tgtEl>
                                          <p:spTgt spid="92167"/>
                                        </p:tgtEl>
                                        <p:attrNameLst>
                                          <p:attrName>ppt_x</p:attrName>
                                          <p:attrName>ppt_y</p:attrName>
                                        </p:attrNameLst>
                                      </p:cBhvr>
                                      <p:rCtr x="1823" y="0"/>
                                    </p:animMotion>
                                  </p:childTnLst>
                                </p:cTn>
                              </p:par>
                              <p:par>
                                <p:cTn id="33" presetID="24" presetClass="path" presetSubtype="0" repeatCount="indefinite" fill="hold" grpId="1" nodeType="withEffect">
                                  <p:stCondLst>
                                    <p:cond delay="6200"/>
                                  </p:stCondLst>
                                  <p:endCondLst>
                                    <p:cond evt="onNext" delay="0">
                                      <p:tgtEl>
                                        <p:sldTgt/>
                                      </p:tgtEl>
                                    </p:cond>
                                  </p:endCondLst>
                                  <p:childTnLst>
                                    <p:animMotion origin="layout" path="M 0.46067 -0.0088 C 0.46393 -0.00857 0.46679 -0.00671 0.46809 -0.00371 L 0.47161 0.00324 C 0.47226 0.00463 0.4733 0.00532 0.47487 0.00532 C 0.47695 0.00532 0.47877 0.00347 0.4789 0.00046 C 0.47877 -0.00209 0.47695 -0.00417 0.47487 -0.00417 C 0.4733 -0.00417 0.47226 -0.00324 0.47161 -0.00209 L 0.46809 0.00486 C 0.46679 0.00787 0.46393 0.00972 0.46067 0.01018 C 0.45716 0.00972 0.45442 0.00787 0.45299 0.00486 L 0.44974 -0.00209 C 0.44882 -0.00324 0.44778 -0.00417 0.44622 -0.00417 C 0.44414 -0.00417 0.44244 -0.00209 0.44244 0.00046 C 0.44244 0.00347 0.44414 0.00532 0.44622 0.00532 C 0.44778 0.00532 0.44882 0.00463 0.44974 0.00324 L 0.45299 -0.00371 C 0.45442 -0.00671 0.45716 -0.00857 0.46067 -0.0088 Z " pathEditMode="relative" rAng="0" ptsTypes="AAAAAAAAAAAAAAAAA">
                                      <p:cBhvr>
                                        <p:cTn id="34" dur="2000" fill="hold"/>
                                        <p:tgtEl>
                                          <p:spTgt spid="92166"/>
                                        </p:tgtEl>
                                        <p:attrNameLst>
                                          <p:attrName>ppt_x</p:attrName>
                                          <p:attrName>ppt_y</p:attrName>
                                        </p:attrNameLst>
                                      </p:cBhvr>
                                      <p:rCtr x="0" y="949"/>
                                    </p:animMotion>
                                  </p:childTnLst>
                                </p:cTn>
                              </p:par>
                              <p:par>
                                <p:cTn id="35" presetID="24" presetClass="path" presetSubtype="0" repeatCount="indefinite" fill="hold" grpId="1" nodeType="withEffect">
                                  <p:stCondLst>
                                    <p:cond delay="6800"/>
                                  </p:stCondLst>
                                  <p:endCondLst>
                                    <p:cond evt="onNext" delay="0">
                                      <p:tgtEl>
                                        <p:sldTgt/>
                                      </p:tgtEl>
                                    </p:cond>
                                  </p:endCondLst>
                                  <p:childTnLst>
                                    <p:animMotion origin="layout" path="M 0.4625 -0.00648 C 0.46731 -0.00625 0.47135 -0.00417 0.47343 -0.00116 L 0.47825 0.00625 C 0.47929 0.00787 0.48112 0.00879 0.4832 0.00879 C 0.48632 0.00879 0.48867 0.00671 0.48906 0.00347 C 0.48867 0.00069 0.48632 -0.00162 0.4832 -0.00162 C 0.48112 -0.00162 0.47929 -0.00047 0.47825 0.00069 L 0.47343 0.00833 C 0.47135 0.01134 0.46731 0.01342 0.4625 0.01389 C 0.45742 0.01342 0.45351 0.01134 0.45143 0.00833 L 0.44648 0.00069 C 0.44544 -0.00047 0.44375 -0.00162 0.44166 -0.00162 C 0.43854 -0.00162 0.43606 0.00069 0.43593 0.00347 C 0.43606 0.00671 0.43854 0.00879 0.44166 0.00879 C 0.44375 0.00879 0.44544 0.00787 0.44648 0.00625 L 0.45143 -0.00116 C 0.45351 -0.00417 0.45742 -0.00625 0.4625 -0.00648 Z " pathEditMode="relative" rAng="0" ptsTypes="AAAAAAAAAAAAAAAAA">
                                      <p:cBhvr>
                                        <p:cTn id="36" dur="2000" spd="-100000" fill="hold"/>
                                        <p:tgtEl>
                                          <p:spTgt spid="92169"/>
                                        </p:tgtEl>
                                        <p:attrNameLst>
                                          <p:attrName>ppt_x</p:attrName>
                                          <p:attrName>ppt_y</p:attrName>
                                        </p:attrNameLst>
                                      </p:cBhvr>
                                      <p:rCtr x="0" y="1019"/>
                                    </p:animMotion>
                                  </p:childTnLst>
                                </p:cTn>
                              </p:par>
                              <p:par>
                                <p:cTn id="37" presetID="0" presetClass="path" presetSubtype="0" accel="50000" fill="hold" grpId="0" nodeType="withEffect">
                                  <p:stCondLst>
                                    <p:cond delay="2000"/>
                                  </p:stCondLst>
                                  <p:childTnLst>
                                    <p:animMotion origin="layout" path="M 0.04649 0.00463 C 0.04961 0.00486 0.05925 0.00717 0.06524 0.00694 C 0.0711 0.00671 0.07474 0.00416 0.08256 0.00324 C 0.09037 0.00254 0.10183 0.00347 0.11224 0.00278 C 0.12266 0.00185 0.13321 -0.00139 0.14467 -0.00139 C 0.15612 -0.00116 0.16797 0.00393 0.18125 0.00463 C 0.19441 0.00509 0.21003 0.00278 0.22396 0.00208 C 0.23789 0.00162 0.25469 0.00046 0.26446 0.00069 C 0.27409 0.00092 0.27409 0.00324 0.2823 0.00324 C 0.29037 0.00324 0.303 0.00092 0.31289 0.00069 C 0.32279 0.00046 0.33217 0.00231 0.34115 0.00208 C 0.35 0.00185 0.35769 -0.00162 0.36654 -0.0007 C 0.37552 0.00023 0.38438 0.0081 0.39388 0.0081 C 0.40339 0.00787 0.41355 -0.0007 0.4237 -0.00139 C 0.43399 -0.00185 0.44688 0.00393 0.45521 0.00463 C 0.46355 0.00509 0.47032 0.00324 0.47435 0.00278 " pathEditMode="relative" rAng="0" ptsTypes="AAAAAAAAAAAAAAAA">
                                      <p:cBhvr>
                                        <p:cTn id="38" dur="5000" fill="hold"/>
                                        <p:tgtEl>
                                          <p:spTgt spid="92171"/>
                                        </p:tgtEl>
                                        <p:attrNameLst>
                                          <p:attrName>ppt_x</p:attrName>
                                          <p:attrName>ppt_y</p:attrName>
                                        </p:attrNameLst>
                                      </p:cBhvr>
                                      <p:rCtr x="21393" y="-139"/>
                                    </p:animMotion>
                                  </p:childTnLst>
                                </p:cTn>
                              </p:par>
                              <p:par>
                                <p:cTn id="39" presetID="0" presetClass="path" presetSubtype="0" accel="50000" fill="hold" grpId="0" nodeType="withEffect">
                                  <p:stCondLst>
                                    <p:cond delay="2300"/>
                                  </p:stCondLst>
                                  <p:childTnLst>
                                    <p:animMotion origin="layout" path="M 0.05156 -0.00879 C 0.06289 -0.01018 0.07434 -0.01134 0.08255 -0.01018 C 0.09088 -0.00903 0.09231 -0.00231 0.10117 -0.00208 C 0.10989 -0.00185 0.12395 -0.00926 0.13515 -0.00879 C 0.14622 -0.00833 0.15833 -2.59259E-6 0.16836 0.00047 C 0.17851 0.00093 0.18776 -0.00555 0.19518 -0.00625 C 0.20273 -0.00694 0.20885 -0.00324 0.21367 -0.00347 C 0.21849 -0.0037 0.21823 -0.00833 0.22408 -0.0074 C 0.22994 -0.00648 0.24075 0.00162 0.24921 0.00185 C 0.25755 0.00209 0.26705 -0.00486 0.27434 -0.00625 C 0.28164 -0.00764 0.28671 -0.0074 0.29283 -0.00625 C 0.29895 -0.00509 0.30573 0.0007 0.31145 0.00047 C 0.31692 0.00023 0.32213 -0.00671 0.32682 -0.0074 C 0.33177 -0.0081 0.3358 -0.00463 0.34023 -0.00347 C 0.34466 -0.00231 0.34804 0.00047 0.35364 -0.00069 C 0.35924 -0.00185 0.36718 -0.00926 0.37356 -0.01018 C 0.38007 -0.01111 0.3875 -0.00625 0.39283 -0.00625 C 0.39817 -0.00625 0.39974 -0.01088 0.40546 -0.01018 C 0.41119 -0.00949 0.42005 -0.00416 0.42695 -0.00208 C 0.43372 -2.59259E-6 0.44218 0.00347 0.44687 0.00185 C 0.45156 -2.59259E-6 0.4513 -0.01134 0.45507 -0.01296 C 0.45872 -0.01435 0.4638 -0.01111 0.46914 -0.0074 " pathEditMode="relative" rAng="0" ptsTypes="AAAAAAAAAAAAAAAAAAAAAA">
                                      <p:cBhvr>
                                        <p:cTn id="40" dur="5000" fill="hold"/>
                                        <p:tgtEl>
                                          <p:spTgt spid="92173"/>
                                        </p:tgtEl>
                                        <p:attrNameLst>
                                          <p:attrName>ppt_x</p:attrName>
                                          <p:attrName>ppt_y</p:attrName>
                                        </p:attrNameLst>
                                      </p:cBhvr>
                                      <p:rCtr x="20872" y="301"/>
                                    </p:animMotion>
                                  </p:childTnLst>
                                </p:cTn>
                              </p:par>
                              <p:par>
                                <p:cTn id="41" presetID="0" presetClass="path" presetSubtype="0" accel="50000" fill="hold" grpId="0" nodeType="withEffect">
                                  <p:stCondLst>
                                    <p:cond delay="2500"/>
                                  </p:stCondLst>
                                  <p:childTnLst>
                                    <p:animMotion origin="layout" path="M 0.05664 -0.00509 C 0.06393 -0.00416 0.07148 -0.00301 0.07786 -0.00324 C 0.08398 -0.0037 0.08711 -0.00578 0.09427 -0.00671 C 0.10143 -0.00764 0.11419 -0.00926 0.12109 -0.00879 C 0.12786 -0.00833 0.13125 -0.0037 0.13541 -0.00393 C 0.13958 -0.00393 0.14049 -0.00926 0.14596 -0.00926 C 0.15117 -0.00949 0.16054 -0.00486 0.16692 -0.00416 C 0.17343 -0.0037 0.17708 -0.00578 0.18489 -0.00578 C 0.1927 -0.00601 0.20546 -0.00393 0.2138 -0.00463 C 0.22213 -0.00532 0.22838 -0.00972 0.23476 -0.00995 C 0.24101 -0.01018 0.2444 -0.00671 0.25156 -0.00578 C 0.25872 -0.00486 0.27031 -0.00416 0.27812 -0.00463 C 0.28606 -0.00509 0.29296 -0.0081 0.29882 -0.0081 C 0.30468 -0.0081 0.30794 -0.00463 0.31328 -0.00463 C 0.31875 -0.00463 0.32773 -0.00764 0.33177 -0.0081 C 0.3358 -0.00856 0.3345 -0.0081 0.3375 -0.00764 C 0.34023 -0.00694 0.34388 -0.00463 0.34908 -0.00463 C 0.35403 -0.00486 0.3625 -0.00787 0.3677 -0.0081 C 0.37304 -0.00856 0.37747 -0.00717 0.38125 -0.00625 C 0.38489 -0.00555 0.38541 -0.00347 0.38958 -0.00393 C 0.39362 -0.00416 0.39974 -0.00694 0.40599 -0.00764 C 0.41237 -0.00833 0.42161 -0.00879 0.42734 -0.0081 C 0.43294 -0.00764 0.43711 -0.00416 0.44036 -0.00393 C 0.44388 -0.0037 0.44674 -0.00625 0.44817 -0.00671 " pathEditMode="relative" rAng="0" ptsTypes="AAAAAAAAAAAAAAAAAAAAAAAA">
                                      <p:cBhvr>
                                        <p:cTn id="42" dur="5000" fill="hold"/>
                                        <p:tgtEl>
                                          <p:spTgt spid="92170"/>
                                        </p:tgtEl>
                                        <p:attrNameLst>
                                          <p:attrName>ppt_x</p:attrName>
                                          <p:attrName>ppt_y</p:attrName>
                                        </p:attrNameLst>
                                      </p:cBhvr>
                                      <p:rCtr x="19570" y="-162"/>
                                    </p:animMotion>
                                  </p:childTnLst>
                                </p:cTn>
                              </p:par>
                              <p:par>
                                <p:cTn id="43" presetID="0" presetClass="path" presetSubtype="0" accel="50000" fill="hold" grpId="0" nodeType="withEffect">
                                  <p:stCondLst>
                                    <p:cond delay="2700"/>
                                  </p:stCondLst>
                                  <p:childTnLst>
                                    <p:animMotion origin="layout" path="M 0.0681 -0.0118 C 0.07044 -0.01342 0.07773 -0.01967 0.08281 -0.0199 C 0.08789 -0.02014 0.09102 -0.01481 0.09857 -0.01273 C 0.10612 -0.01065 0.12083 -0.00902 0.12812 -0.0081 C 0.13529 -0.0074 0.13854 -0.00902 0.14219 -0.0081 C 0.14609 -0.0074 0.14727 -0.00162 0.15065 -0.00301 C 0.15404 -0.0044 0.15729 -0.01481 0.16263 -0.01527 C 0.16771 -0.01551 0.1763 -0.00671 0.18151 -0.00578 C 0.18672 -0.0044 0.18945 -0.00787 0.19284 -0.0081 C 0.19635 -0.00856 0.19935 -0.00671 0.20273 -0.0081 C 0.20612 -0.00949 0.20768 -0.01527 0.21315 -0.01527 C 0.21862 -0.01527 0.22904 -0.00902 0.23503 -0.0081 C 0.24088 -0.0074 0.24505 -0.00972 0.24909 -0.01088 C 0.25312 -0.01157 0.2543 -0.01319 0.2595 -0.01273 C 0.26471 -0.0125 0.27357 -0.0081 0.27995 -0.0081 C 0.2862 -0.0081 0.29088 -0.01273 0.2974 -0.01273 C 0.30417 -0.01273 0.31419 -0.00787 0.32005 -0.0081 C 0.32578 -0.00856 0.32604 -0.01551 0.3319 -0.01527 C 0.33789 -0.01481 0.34922 -0.00602 0.35573 -0.00578 C 0.36263 -0.00509 0.36615 -0.0125 0.37266 -0.01273 C 0.37943 -0.01319 0.3888 -0.0081 0.39596 -0.0081 C 0.40312 -0.0081 0.40807 -0.01319 0.41549 -0.01273 C 0.42292 -0.0125 0.4345 -0.00509 0.44088 -0.00578 C 0.44727 -0.00602 0.45182 -0.01273 0.45443 -0.01527 " pathEditMode="relative" rAng="0" ptsTypes="AAAAAAAAAAAAAAAAAAAAAAAA">
                                      <p:cBhvr>
                                        <p:cTn id="44" dur="5000" fill="hold"/>
                                        <p:tgtEl>
                                          <p:spTgt spid="92172"/>
                                        </p:tgtEl>
                                        <p:attrNameLst>
                                          <p:attrName>ppt_x</p:attrName>
                                          <p:attrName>ppt_y</p:attrName>
                                        </p:attrNameLst>
                                      </p:cBhvr>
                                      <p:rCtr x="19310" y="23"/>
                                    </p:animMotion>
                                  </p:childTnLst>
                                </p:cTn>
                              </p:par>
                              <p:par>
                                <p:cTn id="45" presetID="26" presetClass="path" presetSubtype="0" repeatCount="indefinite" fill="hold" grpId="1" nodeType="withEffect">
                                  <p:stCondLst>
                                    <p:cond delay="7100"/>
                                  </p:stCondLst>
                                  <p:endCondLst>
                                    <p:cond evt="onNext" delay="0">
                                      <p:tgtEl>
                                        <p:sldTgt/>
                                      </p:tgtEl>
                                    </p:cond>
                                  </p:endCondLst>
                                  <p:childTnLst>
                                    <p:animMotion origin="layout" path="M 0.44167 -0.00741 C 0.44167 -0.0044 0.44545 -0.00185 0.45013 -0.00185 C 0.45599 -0.00185 0.45808 -0.00463 0.45899 -0.00648 L 0.4599 -0.00857 C 0.46055 -0.01019 0.46276 -0.01273 0.46941 -0.01273 C 0.47344 -0.01273 0.47826 -0.01065 0.47826 -0.00741 C 0.47826 -0.0044 0.47344 -0.00185 0.46941 -0.00185 C 0.46276 -0.00185 0.46055 -0.00463 0.4599 -0.00648 L 0.45899 -0.00857 C 0.45808 -0.01019 0.45599 -0.01273 0.45013 -0.01273 C 0.44545 -0.01273 0.44167 -0.01065 0.44167 -0.00741 Z " pathEditMode="relative" rAng="0" ptsTypes="AAAAAAAAAAA">
                                      <p:cBhvr>
                                        <p:cTn id="46" dur="2000" spd="-100000" fill="hold"/>
                                        <p:tgtEl>
                                          <p:spTgt spid="92171"/>
                                        </p:tgtEl>
                                        <p:attrNameLst>
                                          <p:attrName>ppt_x</p:attrName>
                                          <p:attrName>ppt_y</p:attrName>
                                        </p:attrNameLst>
                                      </p:cBhvr>
                                      <p:rCtr x="1823" y="0"/>
                                    </p:animMotion>
                                  </p:childTnLst>
                                </p:cTn>
                              </p:par>
                              <p:par>
                                <p:cTn id="47" presetID="24" presetClass="path" presetSubtype="0" repeatCount="indefinite" fill="hold" grpId="1" nodeType="withEffect">
                                  <p:stCondLst>
                                    <p:cond delay="7300"/>
                                  </p:stCondLst>
                                  <p:endCondLst>
                                    <p:cond evt="onNext" delay="0">
                                      <p:tgtEl>
                                        <p:sldTgt/>
                                      </p:tgtEl>
                                    </p:cond>
                                  </p:endCondLst>
                                  <p:childTnLst>
                                    <p:animMotion origin="layout" path="M 0.47382 -0.00648 C 0.47864 -0.00625 0.48268 -0.00416 0.48476 -0.00115 L 0.48958 0.00625 C 0.49062 0.00787 0.49244 0.0088 0.49453 0.0088 C 0.49765 0.0088 0.5 0.00672 0.50039 0.00347 C 0.5 0.0007 0.49765 -0.00162 0.49453 -0.00162 C 0.49244 -0.00162 0.49062 -0.00046 0.48958 0.0007 L 0.48476 0.00834 C 0.48268 0.01135 0.47864 0.01343 0.47382 0.01389 C 0.46875 0.01343 0.46484 0.01135 0.46276 0.00834 L 0.45781 0.0007 C 0.45677 -0.00046 0.45507 -0.00162 0.45299 -0.00162 C 0.44987 -0.00162 0.44739 0.0007 0.44726 0.00347 C 0.44739 0.00672 0.44987 0.0088 0.45299 0.0088 C 0.45507 0.0088 0.45677 0.00787 0.45781 0.00625 L 0.46276 -0.00115 C 0.46484 -0.00416 0.46875 -0.00625 0.47382 -0.00648 Z " pathEditMode="relative" rAng="0" ptsTypes="AAAAAAAAAAAAAAAAA">
                                      <p:cBhvr>
                                        <p:cTn id="48" dur="2000" spd="-100000" fill="hold"/>
                                        <p:tgtEl>
                                          <p:spTgt spid="92173"/>
                                        </p:tgtEl>
                                        <p:attrNameLst>
                                          <p:attrName>ppt_x</p:attrName>
                                          <p:attrName>ppt_y</p:attrName>
                                        </p:attrNameLst>
                                      </p:cBhvr>
                                      <p:rCtr x="0" y="1019"/>
                                    </p:animMotion>
                                  </p:childTnLst>
                                </p:cTn>
                              </p:par>
                              <p:par>
                                <p:cTn id="49" presetID="24" presetClass="path" presetSubtype="0" repeatCount="indefinite" fill="hold" grpId="1" nodeType="withEffect">
                                  <p:stCondLst>
                                    <p:cond delay="7500"/>
                                  </p:stCondLst>
                                  <p:endCondLst>
                                    <p:cond evt="onNext" delay="0">
                                      <p:tgtEl>
                                        <p:sldTgt/>
                                      </p:tgtEl>
                                    </p:cond>
                                  </p:endCondLst>
                                  <p:childTnLst>
                                    <p:animMotion origin="layout" path="M 0.43684 -0.00879 C 0.4401 -0.00856 0.44296 -0.00671 0.44427 -0.0037 L 0.44778 0.00324 C 0.44843 0.00463 0.44948 0.00533 0.45104 0.00533 C 0.45312 0.00533 0.45494 0.00348 0.45507 0.00047 C 0.45494 -0.00208 0.45312 -0.00416 0.45104 -0.00416 C 0.44948 -0.00416 0.44843 -0.00324 0.44778 -0.00208 L 0.44427 0.00486 C 0.44296 0.00787 0.4401 0.00973 0.43684 0.01019 C 0.43333 0.00973 0.43059 0.00787 0.42916 0.00486 L 0.42591 -0.00208 C 0.425 -0.00324 0.42395 -0.00416 0.42239 -0.00416 C 0.42031 -0.00416 0.41862 -0.00208 0.41862 0.00047 C 0.41862 0.00348 0.42031 0.00533 0.42239 0.00533 C 0.42395 0.00533 0.425 0.00463 0.42591 0.00324 L 0.42916 -0.0037 C 0.43059 -0.00671 0.43333 -0.00856 0.43684 -0.00879 Z " pathEditMode="relative" rAng="0" ptsTypes="AAAAAAAAAAAAAAAAA">
                                      <p:cBhvr>
                                        <p:cTn id="50" dur="2000" fill="hold"/>
                                        <p:tgtEl>
                                          <p:spTgt spid="92170"/>
                                        </p:tgtEl>
                                        <p:attrNameLst>
                                          <p:attrName>ppt_x</p:attrName>
                                          <p:attrName>ppt_y</p:attrName>
                                        </p:attrNameLst>
                                      </p:cBhvr>
                                      <p:rCtr x="0" y="949"/>
                                    </p:animMotion>
                                  </p:childTnLst>
                                </p:cTn>
                              </p:par>
                              <p:par>
                                <p:cTn id="51" presetID="26" presetClass="path" presetSubtype="0" repeatCount="indefinite" fill="hold" grpId="1" nodeType="withEffect">
                                  <p:stCondLst>
                                    <p:cond delay="7700"/>
                                  </p:stCondLst>
                                  <p:endCondLst>
                                    <p:cond evt="onNext" delay="0">
                                      <p:tgtEl>
                                        <p:sldTgt/>
                                      </p:tgtEl>
                                    </p:cond>
                                  </p:endCondLst>
                                  <p:childTnLst>
                                    <p:animMotion origin="layout" path="M 0.43099 -0.00069 C 0.43099 0.00231 0.4345 0.00509 0.43958 0.00509 C 0.44531 0.00509 0.44687 0.00208 0.44817 0.00046 L 0.44895 -0.00185 C 0.44961 -0.00347 0.45169 -0.00602 0.45833 -0.00602 C 0.46263 -0.00602 0.4677 -0.00394 0.4677 -0.00069 C 0.4677 0.00231 0.46263 0.00509 0.45833 0.00509 C 0.45169 0.00509 0.44961 0.00208 0.44895 0.00046 L 0.44817 -0.00185 C 0.44687 -0.00347 0.44531 -0.00602 0.43958 -0.00602 C 0.4345 -0.00602 0.43099 -0.00394 0.43099 -0.00069 Z " pathEditMode="relative" rAng="0" ptsTypes="AAAAAAAAAAA">
                                      <p:cBhvr>
                                        <p:cTn id="52" dur="2000" fill="hold"/>
                                        <p:tgtEl>
                                          <p:spTgt spid="92172"/>
                                        </p:tgtEl>
                                        <p:attrNameLst>
                                          <p:attrName>ppt_x</p:attrName>
                                          <p:attrName>ppt_y</p:attrName>
                                        </p:attrNameLst>
                                      </p:cBhvr>
                                      <p:rCtr x="1836" y="23"/>
                                    </p:animMotion>
                                  </p:childTnLst>
                                </p:cTn>
                              </p:par>
                              <p:par>
                                <p:cTn id="53" presetID="0" presetClass="path" presetSubtype="0" accel="50000" fill="hold" grpId="0" nodeType="withEffect">
                                  <p:stCondLst>
                                    <p:cond delay="2900"/>
                                  </p:stCondLst>
                                  <p:childTnLst>
                                    <p:animMotion origin="layout" path="M 0.07435 -0.00417 C 0.0767 -0.00579 0.08386 -0.01204 0.08894 -0.01227 C 0.09401 -0.0125 0.09714 -0.00718 0.10469 -0.00509 C 0.11211 -0.00301 0.1267 -0.00139 0.13386 -0.00046 C 0.14102 0.00023 0.14427 -0.00139 0.14792 -0.00046 C 0.1517 0.00023 0.153 0.00602 0.15625 0.00463 C 0.15964 0.00324 0.16289 -0.00718 0.1681 -0.00764 C 0.17318 -0.00787 0.18177 0.00093 0.18685 0.00185 C 0.19206 0.00324 0.1948 -0.00023 0.19818 -0.00046 C 0.2017 -0.00093 0.20456 0.00093 0.20795 -0.00046 C 0.21133 -0.00185 0.21289 -0.00764 0.21836 -0.00764 C 0.2237 -0.00764 0.23412 -0.00139 0.23998 -0.00046 C 0.24597 0.00023 0.25 -0.00208 0.25404 -0.00324 C 0.25795 -0.00394 0.25912 -0.00556 0.26433 -0.00509 C 0.26954 -0.00486 0.27839 -0.00046 0.28464 -0.00046 C 0.29089 -0.00046 0.29558 -0.00509 0.30196 -0.00509 C 0.30873 -0.00509 0.31862 -0.00023 0.32435 -0.00046 C 0.33021 -0.00093 0.33034 -0.00787 0.3362 -0.00764 C 0.34219 -0.00718 0.35339 0.00162 0.35977 0.00185 C 0.36667 0.00255 0.37019 -0.00486 0.3767 -0.00509 C 0.38334 -0.00556 0.39271 -0.00046 0.39974 -0.00046 C 0.40677 -0.00046 0.41185 -0.00556 0.41927 -0.00509 C 0.42657 -0.00486 0.43802 0.00255 0.44441 0.00185 C 0.45079 0.00162 0.45521 -0.00509 0.45782 -0.00764 " pathEditMode="relative" rAng="0" ptsTypes="AAAAAAAAAAAAAAAAAAAAAAAA">
                                      <p:cBhvr>
                                        <p:cTn id="54" dur="5000" fill="hold"/>
                                        <p:tgtEl>
                                          <p:spTgt spid="92176"/>
                                        </p:tgtEl>
                                        <p:attrNameLst>
                                          <p:attrName>ppt_x</p:attrName>
                                          <p:attrName>ppt_y</p:attrName>
                                        </p:attrNameLst>
                                      </p:cBhvr>
                                      <p:rCtr x="19167" y="23"/>
                                    </p:animMotion>
                                  </p:childTnLst>
                                </p:cTn>
                              </p:par>
                              <p:par>
                                <p:cTn id="55" presetID="0" presetClass="path" presetSubtype="0" accel="50000" fill="hold" grpId="0" nodeType="withEffect">
                                  <p:stCondLst>
                                    <p:cond delay="3100"/>
                                  </p:stCondLst>
                                  <p:childTnLst>
                                    <p:animMotion origin="layout" path="M 0.03204 -0.00139 C 0.0349 -0.00046 0.04375 0.00393 0.04922 0.00347 C 0.05456 0.00301 0.05782 -0.00208 0.06498 -0.00371 C 0.07214 -0.00533 0.08269 -0.00324 0.09219 -0.00486 C 0.1017 -0.00648 0.11133 -0.0132 0.12188 -0.01296 C 0.1323 -0.0125 0.1431 -0.00255 0.15521 -0.00139 C 0.16719 -0.00023 0.18165 -0.00486 0.19428 -0.00602 C 0.20704 -0.00741 0.2224 -0.00926 0.23125 -0.00903 C 0.24011 -0.00857 0.24011 -0.00371 0.24753 -0.00371 C 0.25495 -0.00371 0.26654 -0.00857 0.27566 -0.00903 C 0.28464 -0.00926 0.2931 -0.00579 0.30144 -0.00602 C 0.30951 -0.00648 0.31654 -0.01366 0.32461 -0.01181 C 0.33282 -0.00972 0.34089 0.00579 0.34961 0.00555 C 0.35821 0.00509 0.36758 -0.01181 0.37683 -0.01296 C 0.3862 -0.01412 0.39805 -0.00255 0.40573 -0.00139 C 0.41329 -0.00023 0.41954 -0.00417 0.42318 -0.00486 " pathEditMode="relative" rAng="0" ptsTypes="AAAAAAAAAAAAAAAA">
                                      <p:cBhvr>
                                        <p:cTn id="56" dur="5000" fill="hold"/>
                                        <p:tgtEl>
                                          <p:spTgt spid="92175"/>
                                        </p:tgtEl>
                                        <p:attrNameLst>
                                          <p:attrName>ppt_x</p:attrName>
                                          <p:attrName>ppt_y</p:attrName>
                                        </p:attrNameLst>
                                      </p:cBhvr>
                                      <p:rCtr x="19557" y="-255"/>
                                    </p:animMotion>
                                  </p:childTnLst>
                                </p:cTn>
                              </p:par>
                              <p:par>
                                <p:cTn id="57" presetID="0" presetClass="path" presetSubtype="0" accel="50000" fill="hold" grpId="0" nodeType="withEffect">
                                  <p:stCondLst>
                                    <p:cond delay="3300"/>
                                  </p:stCondLst>
                                  <p:childTnLst>
                                    <p:animMotion origin="layout" path="M 0.05156 0.00209 C 0.05872 0.00394 0.06615 0.00579 0.07227 0.00533 C 0.07839 0.00463 0.08138 0.00047 0.08841 -0.00116 C 0.09557 -0.00278 0.10794 -0.00578 0.11484 -0.00486 C 0.12148 -0.00393 0.12474 0.0044 0.12878 0.00417 C 0.13294 0.00417 0.13385 -0.00578 0.13919 -0.00602 C 0.1444 -0.00625 0.15339 0.00232 0.15977 0.00347 C 0.16615 0.00463 0.16966 0.00047 0.17734 0.00047 C 0.18503 0.00047 0.19753 0.00417 0.20573 0.00278 C 0.21393 0.00139 0.22005 -0.00671 0.2263 -0.00717 C 0.23242 -0.00741 0.23568 -0.00116 0.24284 0.00047 C 0.24987 0.00232 0.2612 0.00347 0.26888 0.00278 C 0.27669 0.00209 0.28333 -0.0037 0.28906 -0.0037 C 0.29479 -0.0037 0.29818 0.00278 0.30326 0.00278 C 0.30872 0.00278 0.31745 -0.00278 0.32148 -0.0037 C 0.32539 -0.00463 0.32409 -0.0037 0.32708 -0.00254 C 0.32982 -0.00162 0.33346 0.00301 0.33854 0.00278 C 0.34336 0.00255 0.35156 -0.00324 0.35677 -0.0037 C 0.36198 -0.0044 0.36628 -0.00162 0.36992 -0.00046 C 0.37357 0.00093 0.37409 0.00486 0.37812 0.00417 C 0.38216 0.00394 0.38815 -0.00139 0.39427 -0.00254 C 0.40052 -0.00393 0.40964 -0.00486 0.41523 -0.0037 C 0.42083 -0.00254 0.42474 0.00394 0.42812 0.00417 C 0.43138 0.00463 0.43424 -2.22222E-6 0.43568 -0.00116 " pathEditMode="relative" rAng="0" ptsTypes="AAAAAAAAAAAAAAAAAAAAAAAA">
                                      <p:cBhvr>
                                        <p:cTn id="58" dur="5000" fill="hold"/>
                                        <p:tgtEl>
                                          <p:spTgt spid="92174"/>
                                        </p:tgtEl>
                                        <p:attrNameLst>
                                          <p:attrName>ppt_x</p:attrName>
                                          <p:attrName>ppt_y</p:attrName>
                                        </p:attrNameLst>
                                      </p:cBhvr>
                                      <p:rCtr x="19206" y="-301"/>
                                    </p:animMotion>
                                  </p:childTnLst>
                                </p:cTn>
                              </p:par>
                              <p:par>
                                <p:cTn id="59" presetID="0" presetClass="path" presetSubtype="0" accel="50000" fill="hold" grpId="0" nodeType="withEffect">
                                  <p:stCondLst>
                                    <p:cond delay="3500"/>
                                  </p:stCondLst>
                                  <p:childTnLst>
                                    <p:animMotion origin="layout" path="M 0.05091 -0.01088 C 0.06237 -0.01157 0.07395 -0.01227 0.08216 -0.01157 C 0.09062 -0.01111 0.09218 -0.00764 0.10104 -0.00764 C 0.10989 -0.0074 0.12408 -0.01111 0.13541 -0.01088 C 0.14674 -0.01065 0.15898 -0.00648 0.16914 -0.00625 C 0.17929 -0.00602 0.18854 -0.00926 0.19609 -0.00972 C 0.20377 -0.00995 0.20989 -0.0081 0.21484 -0.00833 C 0.21966 -0.00833 0.2194 -0.01065 0.22539 -0.01018 C 0.23125 -0.00972 0.24218 -0.00578 0.25078 -0.00555 C 0.25924 -0.00555 0.26888 -0.00903 0.27617 -0.00972 C 0.28359 -0.01041 0.2888 -0.01018 0.29492 -0.00972 C 0.30117 -0.00903 0.30794 -0.00625 0.31367 -0.00625 C 0.31927 -0.00648 0.32448 -0.00995 0.32929 -0.01018 C 0.33424 -0.01065 0.33841 -0.00879 0.34283 -0.00833 C 0.34739 -0.00764 0.35078 -0.00625 0.35638 -0.00694 C 0.36198 -0.0074 0.37005 -0.01111 0.37656 -0.01157 C 0.3832 -0.01203 0.39062 -0.00972 0.39596 -0.00972 C 0.40143 -0.00972 0.40299 -0.01203 0.40872 -0.01157 C 0.41458 -0.01134 0.42343 -0.00856 0.43046 -0.00764 C 0.43737 -0.00648 0.44583 -0.00463 0.45078 -0.00555 C 0.45546 -0.00648 0.4552 -0.01227 0.45898 -0.01296 C 0.46263 -0.01389 0.46783 -0.01203 0.47317 -0.01018 " pathEditMode="relative" rAng="0" ptsTypes="AAAAAAAAAAAAAAAAAAAAAA">
                                      <p:cBhvr>
                                        <p:cTn id="60" dur="5000" fill="hold"/>
                                        <p:tgtEl>
                                          <p:spTgt spid="92177"/>
                                        </p:tgtEl>
                                        <p:attrNameLst>
                                          <p:attrName>ppt_x</p:attrName>
                                          <p:attrName>ppt_y</p:attrName>
                                        </p:attrNameLst>
                                      </p:cBhvr>
                                      <p:rCtr x="21107" y="139"/>
                                    </p:animMotion>
                                  </p:childTnLst>
                                </p:cTn>
                              </p:par>
                              <p:par>
                                <p:cTn id="61" presetID="26" presetClass="path" presetSubtype="0" repeatCount="indefinite" fill="hold" grpId="1" nodeType="withEffect">
                                  <p:stCondLst>
                                    <p:cond delay="7900"/>
                                  </p:stCondLst>
                                  <p:endCondLst>
                                    <p:cond evt="onNext" delay="0">
                                      <p:tgtEl>
                                        <p:sldTgt/>
                                      </p:tgtEl>
                                    </p:cond>
                                  </p:endCondLst>
                                  <p:childTnLst>
                                    <p:animMotion origin="layout" path="M 0.44388 -0.00069 C 0.44388 0.00231 0.4474 0.00509 0.45248 0.00509 C 0.45821 0.00509 0.45977 0.00208 0.46107 0.00046 L 0.46185 -0.00185 C 0.4625 -0.00347 0.46459 -0.00602 0.47123 -0.00602 C 0.47552 -0.00602 0.4806 -0.00394 0.4806 -0.00069 C 0.4806 0.00231 0.47552 0.00509 0.47123 0.00509 C 0.46459 0.00509 0.4625 0.00208 0.46185 0.00046 L 0.46107 -0.00185 C 0.45977 -0.00347 0.45821 -0.00602 0.45248 -0.00602 C 0.4474 -0.00602 0.44388 -0.00394 0.44388 -0.00069 Z " pathEditMode="relative" rAng="0" ptsTypes="AAAAAAAAAAA">
                                      <p:cBhvr>
                                        <p:cTn id="62" dur="2000" fill="hold"/>
                                        <p:tgtEl>
                                          <p:spTgt spid="92176"/>
                                        </p:tgtEl>
                                        <p:attrNameLst>
                                          <p:attrName>ppt_x</p:attrName>
                                          <p:attrName>ppt_y</p:attrName>
                                        </p:attrNameLst>
                                      </p:cBhvr>
                                      <p:rCtr x="1836" y="23"/>
                                    </p:animMotion>
                                  </p:childTnLst>
                                </p:cTn>
                              </p:par>
                              <p:par>
                                <p:cTn id="63" presetID="26" presetClass="path" presetSubtype="0" repeatCount="indefinite" fill="hold" grpId="1" nodeType="withEffect">
                                  <p:stCondLst>
                                    <p:cond delay="8100"/>
                                  </p:stCondLst>
                                  <p:endCondLst>
                                    <p:cond evt="onNext" delay="0">
                                      <p:tgtEl>
                                        <p:sldTgt/>
                                      </p:tgtEl>
                                    </p:cond>
                                  </p:endCondLst>
                                  <p:childTnLst>
                                    <p:animMotion origin="layout" path="M 0.42291 -0.00741 C 0.42291 -0.0044 0.42669 -0.00185 0.43138 -0.00185 C 0.43724 -0.00185 0.43932 -0.00463 0.44023 -0.00648 L 0.44114 -0.00857 C 0.44179 -0.01019 0.44401 -0.01273 0.45065 -0.01273 C 0.45468 -0.01273 0.4595 -0.01065 0.4595 -0.00741 C 0.4595 -0.0044 0.45468 -0.00185 0.45065 -0.00185 C 0.44401 -0.00185 0.44179 -0.00463 0.44114 -0.00648 L 0.44023 -0.00857 C 0.43932 -0.01019 0.43724 -0.01273 0.43138 -0.01273 C 0.42669 -0.01273 0.42291 -0.01065 0.42291 -0.00741 Z " pathEditMode="relative" rAng="0" ptsTypes="AAAAAAAAAAA">
                                      <p:cBhvr>
                                        <p:cTn id="64" dur="2000" spd="-100000" fill="hold"/>
                                        <p:tgtEl>
                                          <p:spTgt spid="92175"/>
                                        </p:tgtEl>
                                        <p:attrNameLst>
                                          <p:attrName>ppt_x</p:attrName>
                                          <p:attrName>ppt_y</p:attrName>
                                        </p:attrNameLst>
                                      </p:cBhvr>
                                      <p:rCtr x="1823" y="0"/>
                                    </p:animMotion>
                                  </p:childTnLst>
                                </p:cTn>
                              </p:par>
                              <p:par>
                                <p:cTn id="65" presetID="24" presetClass="path" presetSubtype="0" repeatCount="indefinite" fill="hold" grpId="1" nodeType="withEffect">
                                  <p:stCondLst>
                                    <p:cond delay="8300"/>
                                  </p:stCondLst>
                                  <p:endCondLst>
                                    <p:cond evt="onNext" delay="0">
                                      <p:tgtEl>
                                        <p:sldTgt/>
                                      </p:tgtEl>
                                    </p:cond>
                                  </p:endCondLst>
                                  <p:childTnLst>
                                    <p:animMotion origin="layout" path="M 0.45169 -0.00879 C 0.45494 -0.00856 0.45781 -0.00671 0.45911 -0.0037 L 0.46263 0.00324 C 0.46328 0.00463 0.46432 0.00533 0.46588 0.00533 C 0.46796 0.00533 0.46979 0.00348 0.46992 0.00047 C 0.46979 -0.00208 0.46796 -0.00416 0.46588 -0.00416 C 0.46432 -0.00416 0.46328 -0.00324 0.46263 -0.00208 L 0.45911 0.00486 C 0.45781 0.00787 0.45494 0.00973 0.45169 0.01019 C 0.44817 0.00973 0.44544 0.00787 0.44401 0.00486 L 0.44075 -0.00208 C 0.43984 -0.00324 0.4388 -0.00416 0.43724 -0.00416 C 0.43515 -0.00416 0.43346 -0.00208 0.43346 0.00047 C 0.43346 0.00348 0.43515 0.00533 0.43724 0.00533 C 0.4388 0.00533 0.43984 0.00463 0.44075 0.00324 L 0.44401 -0.0037 C 0.44544 -0.00671 0.44817 -0.00856 0.45169 -0.00879 Z " pathEditMode="relative" rAng="0" ptsTypes="AAAAAAAAAAAAAAAAA">
                                      <p:cBhvr>
                                        <p:cTn id="66" dur="2000" fill="hold"/>
                                        <p:tgtEl>
                                          <p:spTgt spid="92174"/>
                                        </p:tgtEl>
                                        <p:attrNameLst>
                                          <p:attrName>ppt_x</p:attrName>
                                          <p:attrName>ppt_y</p:attrName>
                                        </p:attrNameLst>
                                      </p:cBhvr>
                                      <p:rCtr x="0" y="949"/>
                                    </p:animMotion>
                                  </p:childTnLst>
                                </p:cTn>
                              </p:par>
                              <p:par>
                                <p:cTn id="67" presetID="24" presetClass="path" presetSubtype="0" repeatCount="indefinite" fill="hold" grpId="1" nodeType="withEffect">
                                  <p:stCondLst>
                                    <p:cond delay="8500"/>
                                  </p:stCondLst>
                                  <p:endCondLst>
                                    <p:cond evt="onNext" delay="0">
                                      <p:tgtEl>
                                        <p:sldTgt/>
                                      </p:tgtEl>
                                    </p:cond>
                                  </p:endCondLst>
                                  <p:childTnLst>
                                    <p:animMotion origin="layout" path="M 0.4625 -0.00648 C 0.46731 -0.00625 0.47135 -0.00416 0.47343 -0.00115 L 0.47825 0.00625 C 0.47929 0.00787 0.48112 0.0088 0.4832 0.0088 C 0.48632 0.0088 0.48867 0.00672 0.48906 0.00347 C 0.48867 0.0007 0.48632 -0.00162 0.4832 -0.00162 C 0.48112 -0.00162 0.47929 -0.00046 0.47825 0.0007 L 0.47343 0.00834 C 0.47135 0.01135 0.46731 0.01343 0.4625 0.01389 C 0.45742 0.01343 0.45351 0.01135 0.45143 0.00834 L 0.44648 0.0007 C 0.44544 -0.00046 0.44375 -0.00162 0.44166 -0.00162 C 0.43854 -0.00162 0.43606 0.0007 0.43593 0.00347 C 0.43606 0.00672 0.43854 0.0088 0.44166 0.0088 C 0.44375 0.0088 0.44544 0.00787 0.44648 0.00625 L 0.45143 -0.00115 C 0.45351 -0.00416 0.45742 -0.00625 0.4625 -0.00648 Z " pathEditMode="relative" rAng="0" ptsTypes="AAAAAAAAAAAAAAAAA">
                                      <p:cBhvr>
                                        <p:cTn id="68" dur="2000" spd="-100000" fill="hold"/>
                                        <p:tgtEl>
                                          <p:spTgt spid="92177"/>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animBg="1"/>
      <p:bldP spid="92162" grpId="1" animBg="1"/>
      <p:bldP spid="92163" grpId="0" animBg="1"/>
      <p:bldP spid="92163" grpId="1" animBg="1"/>
      <p:bldP spid="92164" grpId="0" animBg="1"/>
      <p:bldP spid="92164" grpId="1" animBg="1"/>
      <p:bldP spid="92165" grpId="0" animBg="1"/>
      <p:bldP spid="92165" grpId="1" animBg="1"/>
      <p:bldP spid="92166" grpId="0" animBg="1"/>
      <p:bldP spid="92166" grpId="1" animBg="1"/>
      <p:bldP spid="92167" grpId="0" animBg="1"/>
      <p:bldP spid="92167" grpId="1" animBg="1"/>
      <p:bldP spid="92168" grpId="0" animBg="1"/>
      <p:bldP spid="92168" grpId="1" animBg="1"/>
      <p:bldP spid="92169" grpId="0" animBg="1"/>
      <p:bldP spid="92169" grpId="1" animBg="1"/>
      <p:bldP spid="92170" grpId="0" animBg="1"/>
      <p:bldP spid="92170" grpId="1" animBg="1"/>
      <p:bldP spid="92171" grpId="0" animBg="1"/>
      <p:bldP spid="92171" grpId="1" animBg="1"/>
      <p:bldP spid="92172" grpId="0" animBg="1"/>
      <p:bldP spid="92172" grpId="1" animBg="1"/>
      <p:bldP spid="92173" grpId="0" animBg="1"/>
      <p:bldP spid="92173" grpId="1" animBg="1"/>
      <p:bldP spid="92174" grpId="0" animBg="1"/>
      <p:bldP spid="92174" grpId="1" animBg="1"/>
      <p:bldP spid="92175" grpId="0" animBg="1"/>
      <p:bldP spid="92175" grpId="1" animBg="1"/>
      <p:bldP spid="92176" grpId="0" animBg="1"/>
      <p:bldP spid="92176" grpId="1" animBg="1"/>
      <p:bldP spid="92177" grpId="0" animBg="1"/>
      <p:bldP spid="9217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8588"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9"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35"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190" name="Oval 6"/>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7"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8"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8584"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5"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6"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7"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8580"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1"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2"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3"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8440"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1"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2"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3"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4"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5"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6"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7"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8"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9"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0"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1"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2"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3"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4"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5"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6"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7"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8"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9"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0"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1"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2"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3"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8574"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5"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6"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7"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8570"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1"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2"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3"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66"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7"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8"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9"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0"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1"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2"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3"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4"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5"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6"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7"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8"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9"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0"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1"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2"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3"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4"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5"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6"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7"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8"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9"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0"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1"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2"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3"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4"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5"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6"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7"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8"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9"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0"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1"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2"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3"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4"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5"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6"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7"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8"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9"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0"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1"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2"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3"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4"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5"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6"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7"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8"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9"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0"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1"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2"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3"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4"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8564"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5"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6"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7"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8"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9"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8558"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9"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0"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1"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2"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3"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8556"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7"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8554"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8555"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8529"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30"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1"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2"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3"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4"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5"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324" name="Oval 140"/>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5" name="Oval 141"/>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6" name="Oval 142"/>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7" name="Oval 143"/>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8" name="Oval 144"/>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9" name="Oval 145"/>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0" name="Oval 146"/>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1" name="Oval 147"/>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2" name="Oval 148"/>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3" name="Oval 149"/>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4" name="Oval 150"/>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5" name="Oval 151"/>
          <p:cNvSpPr>
            <a:spLocks noChangeAspect="1" noChangeArrowheads="1"/>
          </p:cNvSpPr>
          <p:nvPr/>
        </p:nvSpPr>
        <p:spPr bwMode="auto">
          <a:xfrm>
            <a:off x="96012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6" name="Oval 152"/>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7" name="Oval 153"/>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8" name="Oval 154"/>
          <p:cNvSpPr>
            <a:spLocks noChangeAspect="1" noChangeArrowheads="1"/>
          </p:cNvSpPr>
          <p:nvPr/>
        </p:nvSpPr>
        <p:spPr bwMode="auto">
          <a:xfrm>
            <a:off x="9296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51"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40" name="Rectangle 156"/>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trap is then refilled</a:t>
            </a:r>
          </a:p>
          <a:p>
            <a:pPr marL="342536" indent="-342536" fontAlgn="base">
              <a:spcBef>
                <a:spcPct val="20000"/>
              </a:spcBef>
              <a:spcAft>
                <a:spcPct val="0"/>
              </a:spcAft>
              <a:buFontTx/>
              <a:buChar char="•"/>
            </a:pPr>
            <a:r>
              <a:rPr lang="en-US" sz="2000" dirty="0">
                <a:solidFill>
                  <a:srgbClr val="000000"/>
                </a:solidFill>
                <a:latin typeface="Arial" charset="0"/>
              </a:rPr>
              <a:t>All ions are ejected from the trap except the predetermined m/z</a:t>
            </a:r>
          </a:p>
          <a:p>
            <a:pPr marL="342536" indent="-342536" fontAlgn="base">
              <a:spcBef>
                <a:spcPct val="20000"/>
              </a:spcBef>
              <a:spcAft>
                <a:spcPct val="0"/>
              </a:spcAft>
              <a:buFontTx/>
              <a:buChar char="•"/>
            </a:pPr>
            <a:r>
              <a:rPr lang="en-US" sz="2000" dirty="0">
                <a:solidFill>
                  <a:srgbClr val="000000"/>
                </a:solidFill>
                <a:latin typeface="Arial" charset="0"/>
              </a:rPr>
              <a:t>The energy of the isolated ion is increased resulting in collisions with the helium gas in the trap</a:t>
            </a:r>
          </a:p>
          <a:p>
            <a:pPr marL="342536" indent="-342536" fontAlgn="base">
              <a:spcBef>
                <a:spcPct val="20000"/>
              </a:spcBef>
              <a:spcAft>
                <a:spcPct val="0"/>
              </a:spcAft>
            </a:pPr>
            <a:endParaRPr lang="en-US" sz="2000" dirty="0">
              <a:solidFill>
                <a:srgbClr val="000000"/>
              </a:solidFill>
              <a:latin typeface="Arial" charset="0"/>
            </a:endParaRPr>
          </a:p>
        </p:txBody>
      </p:sp>
      <p:sp>
        <p:nvSpPr>
          <p:cNvPr id="18553" name="Rectangle 157"/>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3325"/>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3325"/>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3325"/>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3326"/>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3326"/>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3326"/>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3330"/>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3330"/>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3330"/>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3190"/>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3190"/>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3190"/>
                                        </p:tgtEl>
                                        <p:attrNameLst>
                                          <p:attrName>style.visibility</p:attrName>
                                        </p:attrNameLst>
                                      </p:cBhvr>
                                      <p:to>
                                        <p:strVal val="hidden"/>
                                      </p:to>
                                    </p:set>
                                  </p:subTnLst>
                                </p:cTn>
                              </p:par>
                              <p:par>
                                <p:cTn id="21" presetID="26" presetClass="path" presetSubtype="0" repeatCount="7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2" dur="2000" spd="-100000" fill="hold"/>
                                        <p:tgtEl>
                                          <p:spTgt spid="93332"/>
                                        </p:tgtEl>
                                        <p:attrNameLst>
                                          <p:attrName>ppt_x</p:attrName>
                                          <p:attrName>ppt_y</p:attrName>
                                        </p:attrNameLst>
                                      </p:cBhvr>
                                      <p:rCtr x="39" y="0"/>
                                    </p:animMotion>
                                  </p:childTnLst>
                                </p:cTn>
                              </p:par>
                              <p:par>
                                <p:cTn id="23" presetID="24" presetClass="path" presetSubtype="0" repeatCount="7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24" dur="2000" fill="hold"/>
                                        <p:tgtEl>
                                          <p:spTgt spid="93337"/>
                                        </p:tgtEl>
                                        <p:attrNameLst>
                                          <p:attrName>ppt_x</p:attrName>
                                          <p:attrName>ppt_y</p:attrName>
                                        </p:attrNameLst>
                                      </p:cBhvr>
                                      <p:rCtr x="0" y="11"/>
                                    </p:animMotion>
                                  </p:childTnLst>
                                </p:cTn>
                              </p:par>
                              <p:par>
                                <p:cTn id="25" presetID="26" presetClass="path" presetSubtype="0" repeatCount="7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26" dur="2000" fill="hold"/>
                                        <p:tgtEl>
                                          <p:spTgt spid="93335"/>
                                        </p:tgtEl>
                                        <p:attrNameLst>
                                          <p:attrName>ppt_x</p:attrName>
                                          <p:attrName>ppt_y</p:attrName>
                                        </p:attrNameLst>
                                      </p:cBhvr>
                                      <p:rCtr x="21" y="0"/>
                                    </p:animMotion>
                                  </p:childTnLst>
                                </p:cTn>
                              </p:par>
                              <p:par>
                                <p:cTn id="27" presetID="24" presetClass="path" presetSubtype="0" repeatCount="7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28" dur="2000" spd="-100000" fill="hold"/>
                                        <p:tgtEl>
                                          <p:spTgt spid="93328"/>
                                        </p:tgtEl>
                                        <p:attrNameLst>
                                          <p:attrName>ppt_x</p:attrName>
                                          <p:attrName>ppt_y</p:attrName>
                                        </p:attrNameLst>
                                      </p:cBhvr>
                                      <p:rCtr x="0" y="10"/>
                                    </p:animMotion>
                                  </p:childTnLst>
                                </p:cTn>
                              </p:par>
                              <p:par>
                                <p:cTn id="29" presetID="26" presetClass="path" presetSubtype="0" repeatCount="3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30" dur="2000" fill="hold"/>
                                        <p:tgtEl>
                                          <p:spTgt spid="93338"/>
                                        </p:tgtEl>
                                        <p:attrNameLst>
                                          <p:attrName>ppt_x</p:attrName>
                                          <p:attrName>ppt_y</p:attrName>
                                        </p:attrNameLst>
                                      </p:cBhvr>
                                      <p:rCtr x="35" y="0"/>
                                    </p:animMotion>
                                  </p:childTnLst>
                                </p:cTn>
                              </p:par>
                              <p:par>
                                <p:cTn id="31" presetID="0" presetClass="path" presetSubtype="0" accel="50000" decel="50000" fill="hold" grpId="1" nodeType="withEffect">
                                  <p:stCondLst>
                                    <p:cond delay="6000"/>
                                  </p:stCondLst>
                                  <p:childTnLst>
                                    <p:animMotion origin="layout" path="M -1.38889E-6 -7.40741E-7 L -1.38889E-6 -0.1 " pathEditMode="relative" ptsTypes="AA">
                                      <p:cBhvr>
                                        <p:cTn id="32" dur="2000" fill="hold"/>
                                        <p:tgtEl>
                                          <p:spTgt spid="93338"/>
                                        </p:tgtEl>
                                        <p:attrNameLst>
                                          <p:attrName>ppt_x</p:attrName>
                                          <p:attrName>ppt_y</p:attrName>
                                        </p:attrNameLst>
                                      </p:cBhvr>
                                    </p:animMotion>
                                  </p:childTnLst>
                                  <p:subTnLst>
                                    <p:set>
                                      <p:cBhvr override="childStyle">
                                        <p:cTn dur="1" fill="hold" display="0" masterRel="sameClick" afterEffect="1">
                                          <p:stCondLst>
                                            <p:cond evt="end" delay="0">
                                              <p:tn val="31"/>
                                            </p:cond>
                                          </p:stCondLst>
                                        </p:cTn>
                                        <p:tgtEl>
                                          <p:spTgt spid="93338"/>
                                        </p:tgtEl>
                                        <p:attrNameLst>
                                          <p:attrName>style.visibility</p:attrName>
                                        </p:attrNameLst>
                                      </p:cBhvr>
                                      <p:to>
                                        <p:strVal val="hidden"/>
                                      </p:to>
                                    </p:set>
                                  </p:subTnLst>
                                </p:cTn>
                              </p:par>
                              <p:par>
                                <p:cTn id="33" presetID="24" presetClass="path" presetSubtype="0" repeatCount="3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4" dur="2000" spd="-100000" fill="hold"/>
                                        <p:tgtEl>
                                          <p:spTgt spid="93333"/>
                                        </p:tgtEl>
                                        <p:attrNameLst>
                                          <p:attrName>ppt_x</p:attrName>
                                          <p:attrName>ppt_y</p:attrName>
                                        </p:attrNameLst>
                                      </p:cBhvr>
                                      <p:rCtr x="0" y="-9"/>
                                    </p:animMotion>
                                  </p:childTnLst>
                                </p:cTn>
                              </p:par>
                              <p:par>
                                <p:cTn id="35" presetID="0" presetClass="path" presetSubtype="0" accel="50000" decel="50000" fill="hold" grpId="1" nodeType="withEffect">
                                  <p:stCondLst>
                                    <p:cond delay="6000"/>
                                  </p:stCondLst>
                                  <p:childTnLst>
                                    <p:animMotion origin="layout" path="M -0.00261 0.00417 L -0.00261 0.09306 " pathEditMode="relative" ptsTypes="AA">
                                      <p:cBhvr>
                                        <p:cTn id="36" dur="2000" fill="hold"/>
                                        <p:tgtEl>
                                          <p:spTgt spid="93333"/>
                                        </p:tgtEl>
                                        <p:attrNameLst>
                                          <p:attrName>ppt_x</p:attrName>
                                          <p:attrName>ppt_y</p:attrName>
                                        </p:attrNameLst>
                                      </p:cBhvr>
                                    </p:animMotion>
                                  </p:childTnLst>
                                  <p:subTnLst>
                                    <p:set>
                                      <p:cBhvr override="childStyle">
                                        <p:cTn dur="1" fill="hold" display="0" masterRel="sameClick" afterEffect="1">
                                          <p:stCondLst>
                                            <p:cond evt="end" delay="0">
                                              <p:tn val="35"/>
                                            </p:cond>
                                          </p:stCondLst>
                                        </p:cTn>
                                        <p:tgtEl>
                                          <p:spTgt spid="93333"/>
                                        </p:tgtEl>
                                        <p:attrNameLst>
                                          <p:attrName>style.visibility</p:attrName>
                                        </p:attrNameLst>
                                      </p:cBhvr>
                                      <p:to>
                                        <p:strVal val="hidden"/>
                                      </p:to>
                                    </p:set>
                                  </p:subTnLst>
                                </p:cTn>
                              </p:par>
                              <p:par>
                                <p:cTn id="37" presetID="24" presetClass="path" presetSubtype="0" repeatCount="3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8" dur="2013" spd="-100000" fill="hold"/>
                                        <p:tgtEl>
                                          <p:spTgt spid="93336"/>
                                        </p:tgtEl>
                                        <p:attrNameLst>
                                          <p:attrName>ppt_x</p:attrName>
                                          <p:attrName>ppt_y</p:attrName>
                                        </p:attrNameLst>
                                      </p:cBhvr>
                                      <p:rCtr x="0" y="-6"/>
                                    </p:animMotion>
                                  </p:childTnLst>
                                </p:cTn>
                              </p:par>
                              <p:par>
                                <p:cTn id="39" presetID="0" presetClass="path" presetSubtype="0" accel="50000" decel="50000" fill="hold" grpId="1" nodeType="withEffect">
                                  <p:stCondLst>
                                    <p:cond delay="6100"/>
                                  </p:stCondLst>
                                  <p:childTnLst>
                                    <p:animMotion origin="layout" path="M 0.01405 -0.00139 L 0.01405 -0.10139 " pathEditMode="relative" ptsTypes="AA">
                                      <p:cBhvr>
                                        <p:cTn id="40" dur="2000" fill="hold"/>
                                        <p:tgtEl>
                                          <p:spTgt spid="93336"/>
                                        </p:tgtEl>
                                        <p:attrNameLst>
                                          <p:attrName>ppt_x</p:attrName>
                                          <p:attrName>ppt_y</p:attrName>
                                        </p:attrNameLst>
                                      </p:cBhvr>
                                    </p:animMotion>
                                  </p:childTnLst>
                                  <p:subTnLst>
                                    <p:set>
                                      <p:cBhvr override="childStyle">
                                        <p:cTn dur="1" fill="hold" display="0" masterRel="sameClick" afterEffect="1">
                                          <p:stCondLst>
                                            <p:cond evt="end" delay="0">
                                              <p:tn val="39"/>
                                            </p:cond>
                                          </p:stCondLst>
                                        </p:cTn>
                                        <p:tgtEl>
                                          <p:spTgt spid="93336"/>
                                        </p:tgtEl>
                                        <p:attrNameLst>
                                          <p:attrName>style.visibility</p:attrName>
                                        </p:attrNameLst>
                                      </p:cBhvr>
                                      <p:to>
                                        <p:strVal val="hidden"/>
                                      </p:to>
                                    </p:set>
                                  </p:subTnLst>
                                </p:cTn>
                              </p:par>
                              <p:par>
                                <p:cTn id="41" presetID="26" presetClass="path" presetSubtype="0" repeatCount="301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42" dur="2017" fill="hold"/>
                                        <p:tgtEl>
                                          <p:spTgt spid="93329"/>
                                        </p:tgtEl>
                                        <p:attrNameLst>
                                          <p:attrName>ppt_x</p:attrName>
                                          <p:attrName>ppt_y</p:attrName>
                                        </p:attrNameLst>
                                      </p:cBhvr>
                                      <p:rCtr x="17" y="0"/>
                                    </p:animMotion>
                                  </p:childTnLst>
                                </p:cTn>
                              </p:par>
                              <p:par>
                                <p:cTn id="43" presetID="0" presetClass="path" presetSubtype="0" accel="50000" decel="50000" fill="hold" grpId="1" nodeType="withEffect">
                                  <p:stCondLst>
                                    <p:cond delay="6100"/>
                                  </p:stCondLst>
                                  <p:childTnLst>
                                    <p:animMotion origin="layout" path="M 0.02413 3.7037E-7 L 0.02413 0.08889 " pathEditMode="relative" ptsTypes="AA">
                                      <p:cBhvr>
                                        <p:cTn id="44" dur="2000" fill="hold"/>
                                        <p:tgtEl>
                                          <p:spTgt spid="93329"/>
                                        </p:tgtEl>
                                        <p:attrNameLst>
                                          <p:attrName>ppt_x</p:attrName>
                                          <p:attrName>ppt_y</p:attrName>
                                        </p:attrNameLst>
                                      </p:cBhvr>
                                    </p:animMotion>
                                  </p:childTnLst>
                                  <p:subTnLst>
                                    <p:set>
                                      <p:cBhvr override="childStyle">
                                        <p:cTn dur="1" fill="hold" display="0" masterRel="sameClick" afterEffect="1">
                                          <p:stCondLst>
                                            <p:cond evt="end" delay="0">
                                              <p:tn val="43"/>
                                            </p:cond>
                                          </p:stCondLst>
                                        </p:cTn>
                                        <p:tgtEl>
                                          <p:spTgt spid="93329"/>
                                        </p:tgtEl>
                                        <p:attrNameLst>
                                          <p:attrName>style.visibility</p:attrName>
                                        </p:attrNameLst>
                                      </p:cBhvr>
                                      <p:to>
                                        <p:strVal val="hidden"/>
                                      </p:to>
                                    </p:set>
                                  </p:subTnLst>
                                </p:cTn>
                              </p:par>
                              <p:par>
                                <p:cTn id="45" presetID="24" presetClass="path" presetSubtype="0" repeatCount="4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6" dur="2000" fill="hold"/>
                                        <p:tgtEl>
                                          <p:spTgt spid="93324"/>
                                        </p:tgtEl>
                                        <p:attrNameLst>
                                          <p:attrName>ppt_x</p:attrName>
                                          <p:attrName>ppt_y</p:attrName>
                                        </p:attrNameLst>
                                      </p:cBhvr>
                                      <p:rCtr x="0" y="6"/>
                                    </p:animMotion>
                                  </p:childTnLst>
                                </p:cTn>
                              </p:par>
                              <p:par>
                                <p:cTn id="47" presetID="0" presetClass="path" presetSubtype="0" accel="50000" decel="50000" fill="hold" grpId="1" nodeType="withEffect">
                                  <p:stCondLst>
                                    <p:cond delay="8000"/>
                                  </p:stCondLst>
                                  <p:childTnLst>
                                    <p:animMotion origin="layout" path="M -0.02761 -0.0037 L -0.02761 -0.1037 " pathEditMode="relative" ptsTypes="AA">
                                      <p:cBhvr>
                                        <p:cTn id="48" dur="2000" fill="hold"/>
                                        <p:tgtEl>
                                          <p:spTgt spid="93324"/>
                                        </p:tgtEl>
                                        <p:attrNameLst>
                                          <p:attrName>ppt_x</p:attrName>
                                          <p:attrName>ppt_y</p:attrName>
                                        </p:attrNameLst>
                                      </p:cBhvr>
                                    </p:animMotion>
                                  </p:childTnLst>
                                  <p:subTnLst>
                                    <p:set>
                                      <p:cBhvr override="childStyle">
                                        <p:cTn dur="1" fill="hold" display="0" masterRel="sameClick" afterEffect="1">
                                          <p:stCondLst>
                                            <p:cond evt="end" delay="0">
                                              <p:tn val="47"/>
                                            </p:cond>
                                          </p:stCondLst>
                                        </p:cTn>
                                        <p:tgtEl>
                                          <p:spTgt spid="93324"/>
                                        </p:tgtEl>
                                        <p:attrNameLst>
                                          <p:attrName>style.visibility</p:attrName>
                                        </p:attrNameLst>
                                      </p:cBhvr>
                                      <p:to>
                                        <p:strVal val="hidden"/>
                                      </p:to>
                                    </p:set>
                                  </p:subTnLst>
                                </p:cTn>
                              </p:par>
                              <p:par>
                                <p:cTn id="49" presetID="26" presetClass="path" presetSubtype="0" repeatCount="4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0" dur="2000" spd="-100000" fill="hold"/>
                                        <p:tgtEl>
                                          <p:spTgt spid="93331"/>
                                        </p:tgtEl>
                                        <p:attrNameLst>
                                          <p:attrName>ppt_x</p:attrName>
                                          <p:attrName>ppt_y</p:attrName>
                                        </p:attrNameLst>
                                      </p:cBhvr>
                                      <p:rCtr x="25" y="0"/>
                                    </p:animMotion>
                                  </p:childTnLst>
                                </p:cTn>
                              </p:par>
                              <p:par>
                                <p:cTn id="51" presetID="0" presetClass="path" presetSubtype="0" accel="50000" decel="50000" fill="hold" grpId="1" nodeType="withEffect">
                                  <p:stCondLst>
                                    <p:cond delay="8000"/>
                                  </p:stCondLst>
                                  <p:childTnLst>
                                    <p:animMotion origin="layout" path="M -0.03595 0.00185 L -0.03595 0.09074 " pathEditMode="relative" ptsTypes="AA">
                                      <p:cBhvr>
                                        <p:cTn id="52" dur="2000" fill="hold"/>
                                        <p:tgtEl>
                                          <p:spTgt spid="93331"/>
                                        </p:tgtEl>
                                        <p:attrNameLst>
                                          <p:attrName>ppt_x</p:attrName>
                                          <p:attrName>ppt_y</p:attrName>
                                        </p:attrNameLst>
                                      </p:cBhvr>
                                    </p:animMotion>
                                  </p:childTnLst>
                                  <p:subTnLst>
                                    <p:set>
                                      <p:cBhvr override="childStyle">
                                        <p:cTn dur="1" fill="hold" display="0" masterRel="sameClick" afterEffect="1">
                                          <p:stCondLst>
                                            <p:cond evt="end" delay="0">
                                              <p:tn val="51"/>
                                            </p:cond>
                                          </p:stCondLst>
                                        </p:cTn>
                                        <p:tgtEl>
                                          <p:spTgt spid="93331"/>
                                        </p:tgtEl>
                                        <p:attrNameLst>
                                          <p:attrName>style.visibility</p:attrName>
                                        </p:attrNameLst>
                                      </p:cBhvr>
                                      <p:to>
                                        <p:strVal val="hidden"/>
                                      </p:to>
                                    </p:set>
                                  </p:subTnLst>
                                </p:cTn>
                              </p:par>
                              <p:par>
                                <p:cTn id="53" presetID="24" presetClass="path" presetSubtype="0" repeatCount="401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4" dur="2013" spd="-100000" fill="hold"/>
                                        <p:tgtEl>
                                          <p:spTgt spid="93327"/>
                                        </p:tgtEl>
                                        <p:attrNameLst>
                                          <p:attrName>ppt_x</p:attrName>
                                          <p:attrName>ppt_y</p:attrName>
                                        </p:attrNameLst>
                                      </p:cBhvr>
                                      <p:rCtr x="0" y="11"/>
                                    </p:animMotion>
                                  </p:childTnLst>
                                </p:cTn>
                              </p:par>
                              <p:par>
                                <p:cTn id="55" presetID="0" presetClass="path" presetSubtype="0" accel="50000" decel="50000" fill="hold" grpId="1" nodeType="withEffect">
                                  <p:stCondLst>
                                    <p:cond delay="8100"/>
                                  </p:stCondLst>
                                  <p:childTnLst>
                                    <p:animMotion origin="layout" path="M -0.00921 -0.00231 L -0.00921 -0.10231 " pathEditMode="relative" ptsTypes="AA">
                                      <p:cBhvr>
                                        <p:cTn id="56" dur="2000" fill="hold"/>
                                        <p:tgtEl>
                                          <p:spTgt spid="93327"/>
                                        </p:tgtEl>
                                        <p:attrNameLst>
                                          <p:attrName>ppt_x</p:attrName>
                                          <p:attrName>ppt_y</p:attrName>
                                        </p:attrNameLst>
                                      </p:cBhvr>
                                    </p:animMotion>
                                  </p:childTnLst>
                                  <p:subTnLst>
                                    <p:set>
                                      <p:cBhvr override="childStyle">
                                        <p:cTn dur="1" fill="hold" display="0" masterRel="sameClick" afterEffect="1">
                                          <p:stCondLst>
                                            <p:cond evt="end" delay="0">
                                              <p:tn val="55"/>
                                            </p:cond>
                                          </p:stCondLst>
                                        </p:cTn>
                                        <p:tgtEl>
                                          <p:spTgt spid="93327"/>
                                        </p:tgtEl>
                                        <p:attrNameLst>
                                          <p:attrName>style.visibility</p:attrName>
                                        </p:attrNameLst>
                                      </p:cBhvr>
                                      <p:to>
                                        <p:strVal val="hidden"/>
                                      </p:to>
                                    </p:set>
                                  </p:subTnLst>
                                </p:cTn>
                              </p:par>
                              <p:par>
                                <p:cTn id="57" presetID="26" presetClass="path" presetSubtype="0" repeatCount="401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58" dur="2013" spd="-100000" fill="hold"/>
                                        <p:tgtEl>
                                          <p:spTgt spid="93334"/>
                                        </p:tgtEl>
                                        <p:attrNameLst>
                                          <p:attrName>ppt_x</p:attrName>
                                          <p:attrName>ppt_y</p:attrName>
                                        </p:attrNameLst>
                                      </p:cBhvr>
                                      <p:rCtr x="17" y="0"/>
                                    </p:animMotion>
                                  </p:childTnLst>
                                </p:cTn>
                              </p:par>
                              <p:par>
                                <p:cTn id="59" presetID="0" presetClass="path" presetSubtype="0" accel="50000" decel="50000" fill="hold" grpId="1" nodeType="withEffect">
                                  <p:stCondLst>
                                    <p:cond delay="8100"/>
                                  </p:stCondLst>
                                  <p:childTnLst>
                                    <p:animMotion origin="layout" path="M -3.88889E-6 4.07407E-6 L -3.88889E-6 0.08889 " pathEditMode="relative" ptsTypes="AA">
                                      <p:cBhvr>
                                        <p:cTn id="60" dur="2000" fill="hold"/>
                                        <p:tgtEl>
                                          <p:spTgt spid="93334"/>
                                        </p:tgtEl>
                                        <p:attrNameLst>
                                          <p:attrName>ppt_x</p:attrName>
                                          <p:attrName>ppt_y</p:attrName>
                                        </p:attrNameLst>
                                      </p:cBhvr>
                                    </p:animMotion>
                                  </p:childTnLst>
                                  <p:subTnLst>
                                    <p:set>
                                      <p:cBhvr override="childStyle">
                                        <p:cTn dur="1" fill="hold" display="0" masterRel="sameClick" afterEffect="1">
                                          <p:stCondLst>
                                            <p:cond evt="end" delay="0">
                                              <p:tn val="59"/>
                                            </p:cond>
                                          </p:stCondLst>
                                        </p:cTn>
                                        <p:tgtEl>
                                          <p:spTgt spid="93334"/>
                                        </p:tgtEl>
                                        <p:attrNameLst>
                                          <p:attrName>style.visibility</p:attrName>
                                        </p:attrNameLst>
                                      </p:cBhvr>
                                      <p:to>
                                        <p:strVal val="hidden"/>
                                      </p:to>
                                    </p:set>
                                  </p:subTnLst>
                                </p:cTn>
                              </p:par>
                            </p:childTnLst>
                          </p:cTn>
                        </p:par>
                        <p:par>
                          <p:cTn id="61" fill="hold">
                            <p:stCondLst>
                              <p:cond delay="14000"/>
                            </p:stCondLst>
                            <p:childTnLst>
                              <p:par>
                                <p:cTn id="62" presetID="26" presetClass="path" presetSubtype="0" repeatCount="2000" fill="hold" grpId="1" nodeType="afterEffect">
                                  <p:stCondLst>
                                    <p:cond delay="0"/>
                                  </p:stCondLst>
                                  <p:childTnLst>
                                    <p:animMotion origin="layout" path="M -3.33333E-6 1.85185E-6 C -3.33333E-6 0.00416 0.00608 0.00787 0.01372 0.00787 C 0.02309 0.00787 0.02605 0.00393 0.02743 0.00139 L 0.02917 -0.00162 C 0.03039 -0.00394 0.03403 -0.00787 0.0441 -0.00787 C 0.0507 -0.00787 0.05834 -0.0044 0.05834 1.85185E-6 C 0.05834 0.00416 0.0507 0.00787 0.0441 0.00787 C 0.03403 0.00787 0.03039 0.00393 0.02917 0.00139 L 0.02743 -0.00162 C 0.02605 -0.00394 0.02309 -0.00787 0.01372 -0.00787 C 0.00608 -0.00787 -3.33333E-6 -0.0044 -3.33333E-6 1.85185E-6 Z " pathEditMode="relative" rAng="0" ptsTypes="ffFffffFfff">
                                      <p:cBhvr>
                                        <p:cTn id="63" dur="1000" fill="hold"/>
                                        <p:tgtEl>
                                          <p:spTgt spid="93332"/>
                                        </p:tgtEl>
                                        <p:attrNameLst>
                                          <p:attrName>ppt_x</p:attrName>
                                          <p:attrName>ppt_y</p:attrName>
                                        </p:attrNameLst>
                                      </p:cBhvr>
                                      <p:rCtr x="29" y="0"/>
                                    </p:animMotion>
                                  </p:childTnLst>
                                </p:cTn>
                              </p:par>
                              <p:par>
                                <p:cTn id="64" presetID="24" presetClass="path" presetSubtype="0" repeatCount="2000" fill="hold" grpId="1" nodeType="withEffect">
                                  <p:stCondLst>
                                    <p:cond delay="0"/>
                                  </p:stCondLst>
                                  <p:childTnLst>
                                    <p:animMotion origin="layout" path="M 4.72222E-6 2.22222E-6 C 0.00434 2.22222E-6 0.00798 0.00162 0.00989 0.00393 L 0.01441 0.00926 C 0.01527 0.01018 0.01684 0.01088 0.01875 0.01088 C 0.02152 0.01088 0.02378 0.00926 0.02413 0.00717 C 0.02378 0.00509 0.02152 0.00347 0.01875 0.00347 C 0.01684 0.00347 0.01527 0.00416 0.01441 0.00509 L 0.00989 0.01041 C 0.00798 0.01273 0.00434 0.01435 4.72222E-6 0.01458 C -0.00452 0.01435 -0.00816 0.01273 -0.01007 0.01041 L -0.01459 0.00509 C -0.01546 0.00416 -0.01702 0.00347 -0.01893 0.00347 C -0.02171 0.00347 -0.02396 0.00509 -0.02414 0.00717 C -0.02396 0.00926 -0.02171 0.01088 -0.01893 0.01088 C -0.01702 0.01088 -0.01546 0.01018 -0.01459 0.00926 L -0.01007 0.00393 C -0.00816 0.00162 -0.00452 2.22222E-6 4.72222E-6 2.22222E-6 Z " pathEditMode="relative" rAng="0" ptsTypes="fFffffFffFffffFff">
                                      <p:cBhvr>
                                        <p:cTn id="65" dur="1000" fill="hold"/>
                                        <p:tgtEl>
                                          <p:spTgt spid="93337"/>
                                        </p:tgtEl>
                                        <p:attrNameLst>
                                          <p:attrName>ppt_x</p:attrName>
                                          <p:attrName>ppt_y</p:attrName>
                                        </p:attrNameLst>
                                      </p:cBhvr>
                                      <p:rCtr x="0" y="7"/>
                                    </p:animMotion>
                                  </p:childTnLst>
                                </p:cTn>
                              </p:par>
                              <p:par>
                                <p:cTn id="66" presetID="26" presetClass="path" presetSubtype="0" repeatCount="2000" fill="hold" grpId="1" nodeType="withEffect">
                                  <p:stCondLst>
                                    <p:cond delay="0"/>
                                  </p:stCondLst>
                                  <p:childTnLst>
                                    <p:animMotion origin="layout" path="M -0.06319 -0.00093 C -0.06319 0.00324 -0.0552 0.00694 -0.04531 0.00694 C -0.0335 0.00694 -0.02934 0.003 -0.0276 0.00046 L -0.02569 -0.00255 C -0.02395 -0.00487 -0.01944 -0.0088 -0.00625 -0.0088 C 0.00209 -0.0088 0.01181 -0.00533 0.01181 -0.00093 C 0.01181 0.00324 0.00209 0.00694 -0.00625 0.00694 C -0.01944 0.00694 -0.02395 0.003 -0.02569 0.00046 L -0.0276 -0.00255 C -0.02934 -0.00487 -0.0335 -0.0088 -0.04531 -0.0088 C -0.0552 -0.0088 -0.06319 -0.00533 -0.06319 -0.00093 Z " pathEditMode="relative" rAng="0" ptsTypes="ffFffffFfff">
                                      <p:cBhvr>
                                        <p:cTn id="67" dur="1000" spd="-100000" fill="hold"/>
                                        <p:tgtEl>
                                          <p:spTgt spid="93335"/>
                                        </p:tgtEl>
                                        <p:attrNameLst>
                                          <p:attrName>ppt_x</p:attrName>
                                          <p:attrName>ppt_y</p:attrName>
                                        </p:attrNameLst>
                                      </p:cBhvr>
                                      <p:rCtr x="38" y="0"/>
                                    </p:animMotion>
                                  </p:childTnLst>
                                </p:cTn>
                              </p:par>
                              <p:par>
                                <p:cTn id="68" presetID="24" presetClass="path" presetSubtype="0" repeatCount="2000" fill="hold" grpId="1" nodeType="withEffect">
                                  <p:stCondLst>
                                    <p:cond delay="0"/>
                                  </p:stCondLst>
                                  <p:childTnLst>
                                    <p:animMotion origin="layout" path="M -0.02604 -0.00602 C -0.0217 -0.00602 -0.01806 -0.0044 -0.01597 -0.00186 L -0.01146 0.00393 C -0.01042 0.00509 -0.00903 0.00578 -0.00694 0.00578 C -0.00417 0.00578 -0.00191 0.00416 -0.00156 0.00162 C -0.00191 -0.00047 -0.00417 -0.00232 -0.00694 -0.00232 C -0.00903 -0.00232 -0.01042 -0.00139 -0.01146 -0.00047 L -0.01597 0.00532 C -0.01806 0.00787 -0.0217 0.00949 -0.02604 0.00972 C -0.03073 0.00949 -0.03438 0.00787 -0.03646 0.00532 L -0.0408 -0.00047 C -0.04184 -0.00139 -0.0434 -0.00232 -0.04531 -0.00232 C -0.04809 -0.00232 -0.05052 -0.00047 -0.05052 0.00162 C -0.05052 0.00416 -0.04809 0.00578 -0.04531 0.00578 C -0.0434 0.00578 -0.04184 0.00509 -0.0408 0.00393 L -0.03646 -0.00186 C -0.03438 -0.0044 -0.03073 -0.00602 -0.02604 -0.00602 Z " pathEditMode="relative" rAng="0" ptsTypes="fFffffFffFffffFff">
                                      <p:cBhvr>
                                        <p:cTn id="69" dur="1000" spd="-100000" fill="hold"/>
                                        <p:tgtEl>
                                          <p:spTgt spid="93328"/>
                                        </p:tgtEl>
                                        <p:attrNameLst>
                                          <p:attrName>ppt_x</p:attrName>
                                          <p:attrName>ppt_y</p:attrName>
                                        </p:attrNameLst>
                                      </p:cBhvr>
                                      <p:rCtr x="0" y="8"/>
                                    </p:animMotion>
                                  </p:childTnLst>
                                </p:cTn>
                              </p:par>
                              <p:par>
                                <p:cTn id="70" presetID="1" presetClass="entr" presetSubtype="0" fill="hold" nodeType="withEffect">
                                  <p:stCondLst>
                                    <p:cond delay="0"/>
                                  </p:stCondLst>
                                  <p:childTnLst>
                                    <p:set>
                                      <p:cBhvr>
                                        <p:cTn id="71" dur="1" fill="hold">
                                          <p:stCondLst>
                                            <p:cond delay="0"/>
                                          </p:stCondLst>
                                        </p:cTn>
                                        <p:tgtEl>
                                          <p:spTgt spid="933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animBg="1"/>
      <p:bldP spid="93190" grpId="1" animBg="1"/>
      <p:bldP spid="93324" grpId="0" animBg="1"/>
      <p:bldP spid="93324" grpId="1" animBg="1"/>
      <p:bldP spid="93325" grpId="0" animBg="1"/>
      <p:bldP spid="93325" grpId="1" animBg="1"/>
      <p:bldP spid="93326" grpId="0" animBg="1"/>
      <p:bldP spid="93326" grpId="1" animBg="1"/>
      <p:bldP spid="93327" grpId="0" animBg="1"/>
      <p:bldP spid="93327" grpId="1" animBg="1"/>
      <p:bldP spid="93328" grpId="0" animBg="1"/>
      <p:bldP spid="93328" grpId="1" animBg="1"/>
      <p:bldP spid="93329" grpId="0" animBg="1"/>
      <p:bldP spid="93329" grpId="1" animBg="1"/>
      <p:bldP spid="93330" grpId="0" animBg="1"/>
      <p:bldP spid="93330" grpId="1" animBg="1"/>
      <p:bldP spid="93331" grpId="0" animBg="1"/>
      <p:bldP spid="93331" grpId="1" animBg="1"/>
      <p:bldP spid="93332" grpId="0" animBg="1"/>
      <p:bldP spid="93332" grpId="1" animBg="1"/>
      <p:bldP spid="93333" grpId="0" animBg="1"/>
      <p:bldP spid="93333" grpId="1" animBg="1"/>
      <p:bldP spid="93334" grpId="0" animBg="1"/>
      <p:bldP spid="93334" grpId="1" animBg="1"/>
      <p:bldP spid="93335" grpId="0" animBg="1"/>
      <p:bldP spid="93335" grpId="1" animBg="1"/>
      <p:bldP spid="93336" grpId="0" animBg="1"/>
      <p:bldP spid="93336" grpId="1" animBg="1"/>
      <p:bldP spid="93337" grpId="0" animBg="1"/>
      <p:bldP spid="93337" grpId="1" animBg="1"/>
      <p:bldP spid="93338" grpId="0" animBg="1"/>
      <p:bldP spid="9333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9615"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6"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59"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214" name="Oval 6"/>
          <p:cNvSpPr>
            <a:spLocks noChangeAspect="1" noChangeArrowheads="1"/>
          </p:cNvSpPr>
          <p:nvPr/>
        </p:nvSpPr>
        <p:spPr bwMode="auto">
          <a:xfrm>
            <a:off x="96631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1"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2"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9611"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2"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3"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4"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9607"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8"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9"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0"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9464"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5"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6"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7"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8"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9"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0"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1"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2"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3"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4"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5"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6"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7"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8"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9"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0"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1"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2"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3"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4"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5"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6"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7"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9601"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2"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3"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4"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9597"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8"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9"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0"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90"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1"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2"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3"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4"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5"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6"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7"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8"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9"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0"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1"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2"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3"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4"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5"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6"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7"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8"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9"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0"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1"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2"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3"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4"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5"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6"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7"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8"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9"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0"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1"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2"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3"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4"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5"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6"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7"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8"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9"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0"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1"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2"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3"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4"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5"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6"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7"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8"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9"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0"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1"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2"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3"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4"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5"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6"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7"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8"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9591"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2"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3"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4"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5"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6"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9585"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6"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7"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8"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9"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0"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9583"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4"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9581"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9582"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9553"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54"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5"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6"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7"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8"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9"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48" name="Oval 140"/>
          <p:cNvSpPr>
            <a:spLocks noChangeAspect="1" noChangeArrowheads="1"/>
          </p:cNvSpPr>
          <p:nvPr/>
        </p:nvSpPr>
        <p:spPr bwMode="auto">
          <a:xfrm>
            <a:off x="9586935" y="22352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49" name="Oval 141"/>
          <p:cNvSpPr>
            <a:spLocks noChangeAspect="1" noChangeArrowheads="1"/>
          </p:cNvSpPr>
          <p:nvPr/>
        </p:nvSpPr>
        <p:spPr bwMode="auto">
          <a:xfrm>
            <a:off x="94345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0" name="Oval 142"/>
          <p:cNvSpPr>
            <a:spLocks noChangeAspect="1" noChangeArrowheads="1"/>
          </p:cNvSpPr>
          <p:nvPr/>
        </p:nvSpPr>
        <p:spPr bwMode="auto">
          <a:xfrm>
            <a:off x="9266238" y="2200275"/>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1" name="Oval 143"/>
          <p:cNvSpPr>
            <a:spLocks noChangeAspect="1" noChangeArrowheads="1"/>
          </p:cNvSpPr>
          <p:nvPr/>
        </p:nvSpPr>
        <p:spPr bwMode="auto">
          <a:xfrm>
            <a:off x="9418660" y="2225675"/>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2" name="Oval 144"/>
          <p:cNvSpPr>
            <a:spLocks noChangeAspect="1" noChangeArrowheads="1"/>
          </p:cNvSpPr>
          <p:nvPr/>
        </p:nvSpPr>
        <p:spPr bwMode="auto">
          <a:xfrm>
            <a:off x="9113838" y="2209800"/>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3" name="Oval 145"/>
          <p:cNvSpPr>
            <a:spLocks noChangeAspect="1" noChangeArrowheads="1"/>
          </p:cNvSpPr>
          <p:nvPr/>
        </p:nvSpPr>
        <p:spPr bwMode="auto">
          <a:xfrm>
            <a:off x="9510713" y="21717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4" name="Oval 146"/>
          <p:cNvSpPr>
            <a:spLocks noChangeAspect="1" noChangeArrowheads="1"/>
          </p:cNvSpPr>
          <p:nvPr/>
        </p:nvSpPr>
        <p:spPr bwMode="auto">
          <a:xfrm>
            <a:off x="9663135" y="21971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5" name="Oval 147"/>
          <p:cNvSpPr>
            <a:spLocks noChangeAspect="1" noChangeArrowheads="1"/>
          </p:cNvSpPr>
          <p:nvPr/>
        </p:nvSpPr>
        <p:spPr bwMode="auto">
          <a:xfrm>
            <a:off x="9358313" y="21812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6" name="Oval 148"/>
          <p:cNvSpPr>
            <a:spLocks noChangeAspect="1" noChangeArrowheads="1"/>
          </p:cNvSpPr>
          <p:nvPr/>
        </p:nvSpPr>
        <p:spPr bwMode="auto">
          <a:xfrm>
            <a:off x="9344025" y="2235200"/>
            <a:ext cx="90488"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7" name="Oval 149"/>
          <p:cNvSpPr>
            <a:spLocks noChangeAspect="1" noChangeArrowheads="1"/>
          </p:cNvSpPr>
          <p:nvPr/>
        </p:nvSpPr>
        <p:spPr bwMode="auto">
          <a:xfrm>
            <a:off x="92059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8" name="Oval 150"/>
          <p:cNvSpPr>
            <a:spLocks noChangeAspect="1" noChangeArrowheads="1"/>
          </p:cNvSpPr>
          <p:nvPr/>
        </p:nvSpPr>
        <p:spPr bwMode="auto">
          <a:xfrm>
            <a:off x="93583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1" name="Rectangle 151"/>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2" name="Line 152"/>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3" name="Text Box 153"/>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9574" name="Text Box 154"/>
          <p:cNvSpPr txBox="1">
            <a:spLocks noChangeArrowheads="1"/>
          </p:cNvSpPr>
          <p:nvPr/>
        </p:nvSpPr>
        <p:spPr bwMode="auto">
          <a:xfrm rot="-5400000">
            <a:off x="6798629" y="4522155"/>
            <a:ext cx="2009457"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Abundance</a:t>
            </a:r>
          </a:p>
        </p:txBody>
      </p:sp>
      <p:sp>
        <p:nvSpPr>
          <p:cNvPr id="94363" name="Line 155"/>
          <p:cNvSpPr>
            <a:spLocks noChangeShapeType="1"/>
          </p:cNvSpPr>
          <p:nvPr/>
        </p:nvSpPr>
        <p:spPr bwMode="auto">
          <a:xfrm>
            <a:off x="8610600" y="4419601"/>
            <a:ext cx="0" cy="990600"/>
          </a:xfrm>
          <a:prstGeom prst="line">
            <a:avLst/>
          </a:prstGeom>
          <a:noFill/>
          <a:ln w="57150">
            <a:solidFill>
              <a:srgbClr val="FF66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4" name="Line 156"/>
          <p:cNvSpPr>
            <a:spLocks noChangeShapeType="1"/>
          </p:cNvSpPr>
          <p:nvPr/>
        </p:nvSpPr>
        <p:spPr bwMode="auto">
          <a:xfrm>
            <a:off x="9829800" y="4572000"/>
            <a:ext cx="0" cy="838200"/>
          </a:xfrm>
          <a:prstGeom prst="line">
            <a:avLst/>
          </a:prstGeom>
          <a:noFill/>
          <a:ln w="57150">
            <a:solidFill>
              <a:srgbClr val="5F5F5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5" name="Line 157"/>
          <p:cNvSpPr>
            <a:spLocks noChangeShapeType="1"/>
          </p:cNvSpPr>
          <p:nvPr/>
        </p:nvSpPr>
        <p:spPr bwMode="auto">
          <a:xfrm>
            <a:off x="9220200" y="4495800"/>
            <a:ext cx="0" cy="914400"/>
          </a:xfrm>
          <a:prstGeom prst="line">
            <a:avLst/>
          </a:prstGeom>
          <a:noFill/>
          <a:ln w="57150">
            <a:solidFill>
              <a:srgbClr val="00FF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8" name="Line 158"/>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9" name="Rectangle 159"/>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collisions with the helium molecules result in structure specific fragment ions</a:t>
            </a:r>
          </a:p>
          <a:p>
            <a:pPr marL="342536" indent="-342536" fontAlgn="base">
              <a:spcBef>
                <a:spcPct val="20000"/>
              </a:spcBef>
              <a:spcAft>
                <a:spcPct val="0"/>
              </a:spcAft>
              <a:buFontTx/>
              <a:buChar char="•"/>
            </a:pPr>
            <a:r>
              <a:rPr lang="en-US" sz="2000" dirty="0">
                <a:solidFill>
                  <a:srgbClr val="000000"/>
                </a:solidFill>
                <a:latin typeface="Arial" charset="0"/>
              </a:rPr>
              <a:t>The fragment ions are then selectively ejected to produce a tandem mass spectrum</a:t>
            </a:r>
          </a:p>
          <a:p>
            <a:pPr marL="342536" indent="-342536" fontAlgn="base">
              <a:spcBef>
                <a:spcPct val="20000"/>
              </a:spcBef>
              <a:spcAft>
                <a:spcPct val="0"/>
              </a:spcAft>
            </a:pPr>
            <a:endParaRPr lang="en-US" sz="2000" dirty="0">
              <a:solidFill>
                <a:srgbClr val="000000"/>
              </a:solidFill>
              <a:latin typeface="Arial" charset="0"/>
            </a:endParaRPr>
          </a:p>
        </p:txBody>
      </p:sp>
      <p:sp>
        <p:nvSpPr>
          <p:cNvPr id="19580" name="Rectangle 160"/>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4349"/>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4349"/>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4349"/>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4350"/>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4350"/>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4350"/>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435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435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435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4214"/>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4214"/>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4214"/>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4363"/>
                                        </p:tgtEl>
                                        <p:attrNameLst>
                                          <p:attrName>style.visibility</p:attrName>
                                        </p:attrNameLst>
                                      </p:cBhvr>
                                      <p:to>
                                        <p:strVal val="visible"/>
                                      </p:to>
                                    </p:set>
                                    <p:anim calcmode="lin" valueType="num">
                                      <p:cBhvr>
                                        <p:cTn id="23" dur="1000" fill="hold"/>
                                        <p:tgtEl>
                                          <p:spTgt spid="94363"/>
                                        </p:tgtEl>
                                        <p:attrNameLst>
                                          <p:attrName>ppt_w</p:attrName>
                                        </p:attrNameLst>
                                      </p:cBhvr>
                                      <p:tavLst>
                                        <p:tav tm="0">
                                          <p:val>
                                            <p:strVal val="#ppt_w*0.70"/>
                                          </p:val>
                                        </p:tav>
                                        <p:tav tm="100000">
                                          <p:val>
                                            <p:strVal val="#ppt_w"/>
                                          </p:val>
                                        </p:tav>
                                      </p:tavLst>
                                    </p:anim>
                                    <p:anim calcmode="lin" valueType="num">
                                      <p:cBhvr>
                                        <p:cTn id="24" dur="1000" fill="hold"/>
                                        <p:tgtEl>
                                          <p:spTgt spid="94363"/>
                                        </p:tgtEl>
                                        <p:attrNameLst>
                                          <p:attrName>ppt_h</p:attrName>
                                        </p:attrNameLst>
                                      </p:cBhvr>
                                      <p:tavLst>
                                        <p:tav tm="0">
                                          <p:val>
                                            <p:strVal val="#ppt_h"/>
                                          </p:val>
                                        </p:tav>
                                        <p:tav tm="100000">
                                          <p:val>
                                            <p:strVal val="#ppt_h"/>
                                          </p:val>
                                        </p:tav>
                                      </p:tavLst>
                                    </p:anim>
                                    <p:animEffect transition="in" filter="fade">
                                      <p:cBhvr>
                                        <p:cTn id="25" dur="1000"/>
                                        <p:tgtEl>
                                          <p:spTgt spid="94363"/>
                                        </p:tgtEl>
                                      </p:cBhvr>
                                    </p:animEffect>
                                  </p:childTnLst>
                                </p:cTn>
                              </p:par>
                              <p:par>
                                <p:cTn id="26"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27" dur="2000" fill="hold"/>
                                        <p:tgtEl>
                                          <p:spTgt spid="94358"/>
                                        </p:tgtEl>
                                        <p:attrNameLst>
                                          <p:attrName>ppt_x</p:attrName>
                                          <p:attrName>ppt_y</p:attrName>
                                        </p:attrNameLst>
                                      </p:cBhvr>
                                      <p:rCtr x="35" y="0"/>
                                    </p:animMotion>
                                  </p:childTnLst>
                                </p:cTn>
                              </p:par>
                              <p:par>
                                <p:cTn id="28" presetID="0" presetClass="path" presetSubtype="0" accel="50000" decel="50000" fill="hold" grpId="1" nodeType="withEffect">
                                  <p:stCondLst>
                                    <p:cond delay="12000"/>
                                  </p:stCondLst>
                                  <p:childTnLst>
                                    <p:animMotion origin="layout" path="M -1.38889E-6 -7.40741E-7 L -1.38889E-6 -0.1 " pathEditMode="relative" ptsTypes="AA">
                                      <p:cBhvr>
                                        <p:cTn id="29" dur="2000" fill="hold"/>
                                        <p:tgtEl>
                                          <p:spTgt spid="94358"/>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4358"/>
                                        </p:tgtEl>
                                        <p:attrNameLst>
                                          <p:attrName>style.visibility</p:attrName>
                                        </p:attrNameLst>
                                      </p:cBhvr>
                                      <p:to>
                                        <p:strVal val="hidden"/>
                                      </p:to>
                                    </p:set>
                                  </p:subTnLst>
                                </p:cTn>
                              </p:par>
                              <p:par>
                                <p:cTn id="30"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1" dur="2000" spd="-100000" fill="hold"/>
                                        <p:tgtEl>
                                          <p:spTgt spid="94355"/>
                                        </p:tgtEl>
                                        <p:attrNameLst>
                                          <p:attrName>ppt_x</p:attrName>
                                          <p:attrName>ppt_y</p:attrName>
                                        </p:attrNameLst>
                                      </p:cBhvr>
                                      <p:rCtr x="0" y="-9"/>
                                    </p:animMotion>
                                  </p:childTnLst>
                                </p:cTn>
                              </p:par>
                              <p:par>
                                <p:cTn id="32" presetID="0" presetClass="path" presetSubtype="0" accel="50000" decel="50000" fill="hold" grpId="1" nodeType="withEffect">
                                  <p:stCondLst>
                                    <p:cond delay="12000"/>
                                  </p:stCondLst>
                                  <p:childTnLst>
                                    <p:animMotion origin="layout" path="M -0.00261 0.00417 L -0.00261 0.09306 " pathEditMode="relative" ptsTypes="AA">
                                      <p:cBhvr>
                                        <p:cTn id="33" dur="2000" fill="hold"/>
                                        <p:tgtEl>
                                          <p:spTgt spid="94355"/>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4355"/>
                                        </p:tgtEl>
                                        <p:attrNameLst>
                                          <p:attrName>style.visibility</p:attrName>
                                        </p:attrNameLst>
                                      </p:cBhvr>
                                      <p:to>
                                        <p:strVal val="hidden"/>
                                      </p:to>
                                    </p:set>
                                  </p:subTnLst>
                                </p:cTn>
                              </p:par>
                              <p:par>
                                <p:cTn id="34"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5" dur="2013" spd="-100000" fill="hold"/>
                                        <p:tgtEl>
                                          <p:spTgt spid="94357"/>
                                        </p:tgtEl>
                                        <p:attrNameLst>
                                          <p:attrName>ppt_x</p:attrName>
                                          <p:attrName>ppt_y</p:attrName>
                                        </p:attrNameLst>
                                      </p:cBhvr>
                                      <p:rCtr x="0" y="-6"/>
                                    </p:animMotion>
                                  </p:childTnLst>
                                </p:cTn>
                              </p:par>
                              <p:par>
                                <p:cTn id="36" presetID="0" presetClass="path" presetSubtype="0" accel="50000" decel="50000" fill="hold" grpId="1" nodeType="withEffect">
                                  <p:stCondLst>
                                    <p:cond delay="12100"/>
                                  </p:stCondLst>
                                  <p:childTnLst>
                                    <p:animMotion origin="layout" path="M 0.01405 -0.00139 L 0.01405 -0.10139 " pathEditMode="relative" ptsTypes="AA">
                                      <p:cBhvr>
                                        <p:cTn id="37" dur="2000" fill="hold"/>
                                        <p:tgtEl>
                                          <p:spTgt spid="94357"/>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4357"/>
                                        </p:tgtEl>
                                        <p:attrNameLst>
                                          <p:attrName>style.visibility</p:attrName>
                                        </p:attrNameLst>
                                      </p:cBhvr>
                                      <p:to>
                                        <p:strVal val="hidden"/>
                                      </p:to>
                                    </p:set>
                                  </p:subTnLst>
                                </p:cTn>
                              </p:par>
                              <p:par>
                                <p:cTn id="38"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39" dur="2017" fill="hold"/>
                                        <p:tgtEl>
                                          <p:spTgt spid="94352"/>
                                        </p:tgtEl>
                                        <p:attrNameLst>
                                          <p:attrName>ppt_x</p:attrName>
                                          <p:attrName>ppt_y</p:attrName>
                                        </p:attrNameLst>
                                      </p:cBhvr>
                                      <p:rCtr x="17" y="0"/>
                                    </p:animMotion>
                                  </p:childTnLst>
                                </p:cTn>
                              </p:par>
                              <p:par>
                                <p:cTn id="40" presetID="0" presetClass="path" presetSubtype="0" accel="50000" decel="50000" fill="hold" grpId="1" nodeType="withEffect">
                                  <p:stCondLst>
                                    <p:cond delay="12100"/>
                                  </p:stCondLst>
                                  <p:childTnLst>
                                    <p:animMotion origin="layout" path="M 0.02413 3.7037E-7 L 0.02413 0.08889 " pathEditMode="relative" ptsTypes="AA">
                                      <p:cBhvr>
                                        <p:cTn id="41" dur="2000" fill="hold"/>
                                        <p:tgtEl>
                                          <p:spTgt spid="94352"/>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4352"/>
                                        </p:tgtEl>
                                        <p:attrNameLst>
                                          <p:attrName>style.visibility</p:attrName>
                                        </p:attrNameLst>
                                      </p:cBhvr>
                                      <p:to>
                                        <p:strVal val="hidden"/>
                                      </p:to>
                                    </p:set>
                                  </p:subTnLst>
                                </p:cTn>
                              </p:par>
                              <p:par>
                                <p:cTn id="42" presetID="55" presetClass="entr" presetSubtype="0" fill="hold" grpId="0" nodeType="withEffect">
                                  <p:stCondLst>
                                    <p:cond delay="14000"/>
                                  </p:stCondLst>
                                  <p:childTnLst>
                                    <p:set>
                                      <p:cBhvr>
                                        <p:cTn id="43" dur="1" fill="hold">
                                          <p:stCondLst>
                                            <p:cond delay="0"/>
                                          </p:stCondLst>
                                        </p:cTn>
                                        <p:tgtEl>
                                          <p:spTgt spid="94365"/>
                                        </p:tgtEl>
                                        <p:attrNameLst>
                                          <p:attrName>style.visibility</p:attrName>
                                        </p:attrNameLst>
                                      </p:cBhvr>
                                      <p:to>
                                        <p:strVal val="visible"/>
                                      </p:to>
                                    </p:set>
                                    <p:anim calcmode="lin" valueType="num">
                                      <p:cBhvr>
                                        <p:cTn id="44" dur="1000" fill="hold"/>
                                        <p:tgtEl>
                                          <p:spTgt spid="94365"/>
                                        </p:tgtEl>
                                        <p:attrNameLst>
                                          <p:attrName>ppt_w</p:attrName>
                                        </p:attrNameLst>
                                      </p:cBhvr>
                                      <p:tavLst>
                                        <p:tav tm="0">
                                          <p:val>
                                            <p:strVal val="#ppt_w*0.70"/>
                                          </p:val>
                                        </p:tav>
                                        <p:tav tm="100000">
                                          <p:val>
                                            <p:strVal val="#ppt_w"/>
                                          </p:val>
                                        </p:tav>
                                      </p:tavLst>
                                    </p:anim>
                                    <p:anim calcmode="lin" valueType="num">
                                      <p:cBhvr>
                                        <p:cTn id="45" dur="1000" fill="hold"/>
                                        <p:tgtEl>
                                          <p:spTgt spid="94365"/>
                                        </p:tgtEl>
                                        <p:attrNameLst>
                                          <p:attrName>ppt_h</p:attrName>
                                        </p:attrNameLst>
                                      </p:cBhvr>
                                      <p:tavLst>
                                        <p:tav tm="0">
                                          <p:val>
                                            <p:strVal val="#ppt_h"/>
                                          </p:val>
                                        </p:tav>
                                        <p:tav tm="100000">
                                          <p:val>
                                            <p:strVal val="#ppt_h"/>
                                          </p:val>
                                        </p:tav>
                                      </p:tavLst>
                                    </p:anim>
                                    <p:animEffect transition="in" filter="fade">
                                      <p:cBhvr>
                                        <p:cTn id="46" dur="1000"/>
                                        <p:tgtEl>
                                          <p:spTgt spid="94365"/>
                                        </p:tgtEl>
                                      </p:cBhvr>
                                    </p:animEffect>
                                  </p:childTnLst>
                                </p:cTn>
                              </p:par>
                              <p:par>
                                <p:cTn id="47"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8" dur="2000" fill="hold"/>
                                        <p:tgtEl>
                                          <p:spTgt spid="94348"/>
                                        </p:tgtEl>
                                        <p:attrNameLst>
                                          <p:attrName>ppt_x</p:attrName>
                                          <p:attrName>ppt_y</p:attrName>
                                        </p:attrNameLst>
                                      </p:cBhvr>
                                      <p:rCtr x="0" y="6"/>
                                    </p:animMotion>
                                  </p:childTnLst>
                                </p:cTn>
                              </p:par>
                              <p:par>
                                <p:cTn id="49" presetID="0" presetClass="path" presetSubtype="0" accel="50000" decel="50000" fill="hold" grpId="1" nodeType="withEffect">
                                  <p:stCondLst>
                                    <p:cond delay="16000"/>
                                  </p:stCondLst>
                                  <p:childTnLst>
                                    <p:animMotion origin="layout" path="M -0.02761 -0.0037 L -0.02761 -0.1037 " pathEditMode="relative" ptsTypes="AA">
                                      <p:cBhvr>
                                        <p:cTn id="50" dur="2000" fill="hold"/>
                                        <p:tgtEl>
                                          <p:spTgt spid="94348"/>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4348"/>
                                        </p:tgtEl>
                                        <p:attrNameLst>
                                          <p:attrName>style.visibility</p:attrName>
                                        </p:attrNameLst>
                                      </p:cBhvr>
                                      <p:to>
                                        <p:strVal val="hidden"/>
                                      </p:to>
                                    </p:set>
                                  </p:subTnLst>
                                </p:cTn>
                              </p:par>
                              <p:par>
                                <p:cTn id="51"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2" dur="2000" spd="-100000" fill="hold"/>
                                        <p:tgtEl>
                                          <p:spTgt spid="94354"/>
                                        </p:tgtEl>
                                        <p:attrNameLst>
                                          <p:attrName>ppt_x</p:attrName>
                                          <p:attrName>ppt_y</p:attrName>
                                        </p:attrNameLst>
                                      </p:cBhvr>
                                      <p:rCtr x="25" y="0"/>
                                    </p:animMotion>
                                  </p:childTnLst>
                                </p:cTn>
                              </p:par>
                              <p:par>
                                <p:cTn id="53" presetID="0" presetClass="path" presetSubtype="0" accel="50000" decel="50000" fill="hold" grpId="1" nodeType="withEffect">
                                  <p:stCondLst>
                                    <p:cond delay="16000"/>
                                  </p:stCondLst>
                                  <p:childTnLst>
                                    <p:animMotion origin="layout" path="M -0.03595 0.00185 L -0.03595 0.09074 " pathEditMode="relative" ptsTypes="AA">
                                      <p:cBhvr>
                                        <p:cTn id="54" dur="2000" fill="hold"/>
                                        <p:tgtEl>
                                          <p:spTgt spid="94354"/>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4354"/>
                                        </p:tgtEl>
                                        <p:attrNameLst>
                                          <p:attrName>style.visibility</p:attrName>
                                        </p:attrNameLst>
                                      </p:cBhvr>
                                      <p:to>
                                        <p:strVal val="hidden"/>
                                      </p:to>
                                    </p:set>
                                  </p:subTnLst>
                                </p:cTn>
                              </p:par>
                              <p:par>
                                <p:cTn id="55"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6" dur="2013" spd="-100000" fill="hold"/>
                                        <p:tgtEl>
                                          <p:spTgt spid="94351"/>
                                        </p:tgtEl>
                                        <p:attrNameLst>
                                          <p:attrName>ppt_x</p:attrName>
                                          <p:attrName>ppt_y</p:attrName>
                                        </p:attrNameLst>
                                      </p:cBhvr>
                                      <p:rCtr x="0" y="11"/>
                                    </p:animMotion>
                                  </p:childTnLst>
                                </p:cTn>
                              </p:par>
                              <p:par>
                                <p:cTn id="57" presetID="0" presetClass="path" presetSubtype="0" accel="50000" decel="50000" fill="hold" grpId="1" nodeType="withEffect">
                                  <p:stCondLst>
                                    <p:cond delay="16100"/>
                                  </p:stCondLst>
                                  <p:childTnLst>
                                    <p:animMotion origin="layout" path="M -0.00921 -0.00231 L -0.00921 -0.10231 " pathEditMode="relative" ptsTypes="AA">
                                      <p:cBhvr>
                                        <p:cTn id="58" dur="2000" fill="hold"/>
                                        <p:tgtEl>
                                          <p:spTgt spid="94351"/>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4351"/>
                                        </p:tgtEl>
                                        <p:attrNameLst>
                                          <p:attrName>style.visibility</p:attrName>
                                        </p:attrNameLst>
                                      </p:cBhvr>
                                      <p:to>
                                        <p:strVal val="hidden"/>
                                      </p:to>
                                    </p:set>
                                  </p:subTnLst>
                                </p:cTn>
                              </p:par>
                              <p:par>
                                <p:cTn id="59"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60" dur="2013" spd="-100000" fill="hold"/>
                                        <p:tgtEl>
                                          <p:spTgt spid="94356"/>
                                        </p:tgtEl>
                                        <p:attrNameLst>
                                          <p:attrName>ppt_x</p:attrName>
                                          <p:attrName>ppt_y</p:attrName>
                                        </p:attrNameLst>
                                      </p:cBhvr>
                                      <p:rCtr x="17" y="0"/>
                                    </p:animMotion>
                                  </p:childTnLst>
                                </p:cTn>
                              </p:par>
                              <p:par>
                                <p:cTn id="61" presetID="0" presetClass="path" presetSubtype="0" accel="50000" decel="50000" fill="hold" grpId="1" nodeType="withEffect">
                                  <p:stCondLst>
                                    <p:cond delay="16100"/>
                                  </p:stCondLst>
                                  <p:childTnLst>
                                    <p:animMotion origin="layout" path="M -3.88889E-6 4.07407E-6 L -3.88889E-6 0.08889 " pathEditMode="relative" ptsTypes="AA">
                                      <p:cBhvr>
                                        <p:cTn id="62" dur="2000" fill="hold"/>
                                        <p:tgtEl>
                                          <p:spTgt spid="94356"/>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4356"/>
                                        </p:tgtEl>
                                        <p:attrNameLst>
                                          <p:attrName>style.visibility</p:attrName>
                                        </p:attrNameLst>
                                      </p:cBhvr>
                                      <p:to>
                                        <p:strVal val="hidden"/>
                                      </p:to>
                                    </p:set>
                                  </p:subTnLst>
                                </p:cTn>
                              </p:par>
                              <p:par>
                                <p:cTn id="63" presetID="55" presetClass="entr" presetSubtype="0" fill="hold" grpId="0" nodeType="withEffect">
                                  <p:stCondLst>
                                    <p:cond delay="18000"/>
                                  </p:stCondLst>
                                  <p:childTnLst>
                                    <p:set>
                                      <p:cBhvr>
                                        <p:cTn id="64" dur="1" fill="hold">
                                          <p:stCondLst>
                                            <p:cond delay="0"/>
                                          </p:stCondLst>
                                        </p:cTn>
                                        <p:tgtEl>
                                          <p:spTgt spid="94364"/>
                                        </p:tgtEl>
                                        <p:attrNameLst>
                                          <p:attrName>style.visibility</p:attrName>
                                        </p:attrNameLst>
                                      </p:cBhvr>
                                      <p:to>
                                        <p:strVal val="visible"/>
                                      </p:to>
                                    </p:set>
                                    <p:anim calcmode="lin" valueType="num">
                                      <p:cBhvr>
                                        <p:cTn id="65" dur="1000" fill="hold"/>
                                        <p:tgtEl>
                                          <p:spTgt spid="94364"/>
                                        </p:tgtEl>
                                        <p:attrNameLst>
                                          <p:attrName>ppt_w</p:attrName>
                                        </p:attrNameLst>
                                      </p:cBhvr>
                                      <p:tavLst>
                                        <p:tav tm="0">
                                          <p:val>
                                            <p:strVal val="#ppt_w*0.70"/>
                                          </p:val>
                                        </p:tav>
                                        <p:tav tm="100000">
                                          <p:val>
                                            <p:strVal val="#ppt_w"/>
                                          </p:val>
                                        </p:tav>
                                      </p:tavLst>
                                    </p:anim>
                                    <p:anim calcmode="lin" valueType="num">
                                      <p:cBhvr>
                                        <p:cTn id="66" dur="1000" fill="hold"/>
                                        <p:tgtEl>
                                          <p:spTgt spid="94364"/>
                                        </p:tgtEl>
                                        <p:attrNameLst>
                                          <p:attrName>ppt_h</p:attrName>
                                        </p:attrNameLst>
                                      </p:cBhvr>
                                      <p:tavLst>
                                        <p:tav tm="0">
                                          <p:val>
                                            <p:strVal val="#ppt_h"/>
                                          </p:val>
                                        </p:tav>
                                        <p:tav tm="100000">
                                          <p:val>
                                            <p:strVal val="#ppt_h"/>
                                          </p:val>
                                        </p:tav>
                                      </p:tavLst>
                                    </p:anim>
                                    <p:animEffect transition="in" filter="fade">
                                      <p:cBhvr>
                                        <p:cTn id="67" dur="1000"/>
                                        <p:tgtEl>
                                          <p:spTgt spid="94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4" grpId="0" animBg="1"/>
      <p:bldP spid="94214" grpId="1" animBg="1"/>
      <p:bldP spid="94348" grpId="0" animBg="1"/>
      <p:bldP spid="94348" grpId="1" animBg="1"/>
      <p:bldP spid="94349" grpId="0" animBg="1"/>
      <p:bldP spid="94349" grpId="1" animBg="1"/>
      <p:bldP spid="94350" grpId="0" animBg="1"/>
      <p:bldP spid="94350" grpId="1" animBg="1"/>
      <p:bldP spid="94351" grpId="0" animBg="1"/>
      <p:bldP spid="94351" grpId="1" animBg="1"/>
      <p:bldP spid="94352" grpId="0" animBg="1"/>
      <p:bldP spid="94352" grpId="1" animBg="1"/>
      <p:bldP spid="94353" grpId="0" animBg="1"/>
      <p:bldP spid="94353" grpId="1" animBg="1"/>
      <p:bldP spid="94354" grpId="0" animBg="1"/>
      <p:bldP spid="94354" grpId="1" animBg="1"/>
      <p:bldP spid="94355" grpId="0" animBg="1"/>
      <p:bldP spid="94355" grpId="1" animBg="1"/>
      <p:bldP spid="94356" grpId="0" animBg="1"/>
      <p:bldP spid="94356" grpId="1" animBg="1"/>
      <p:bldP spid="94357" grpId="0" animBg="1"/>
      <p:bldP spid="94357" grpId="1" animBg="1"/>
      <p:bldP spid="94358" grpId="0" animBg="1"/>
      <p:bldP spid="94358" grpId="1" animBg="1"/>
      <p:bldP spid="94363" grpId="0" animBg="1"/>
      <p:bldP spid="94364" grpId="0" animBg="1"/>
      <p:bldP spid="9436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a:xfrm>
            <a:off x="1380555" y="167498"/>
            <a:ext cx="10077450" cy="1143000"/>
          </a:xfrm>
        </p:spPr>
        <p:txBody>
          <a:bodyPr/>
          <a:lstStyle/>
          <a:p>
            <a:r>
              <a:rPr lang="en-US" sz="3200" dirty="0"/>
              <a:t>Matrix Assisted Laser Desorption/Ionization (MALDI)</a:t>
            </a:r>
          </a:p>
        </p:txBody>
      </p:sp>
      <p:sp>
        <p:nvSpPr>
          <p:cNvPr id="512003" name="Text Box 3"/>
          <p:cNvSpPr txBox="1">
            <a:spLocks noChangeArrowheads="1"/>
          </p:cNvSpPr>
          <p:nvPr/>
        </p:nvSpPr>
        <p:spPr bwMode="auto">
          <a:xfrm>
            <a:off x="4937154" y="1752605"/>
            <a:ext cx="2251055"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b="1" dirty="0">
                <a:solidFill>
                  <a:srgbClr val="FF0000"/>
                </a:solidFill>
              </a:rPr>
              <a:t>Sample</a:t>
            </a:r>
            <a:r>
              <a:rPr lang="en-US" sz="2400" b="1" dirty="0"/>
              <a:t> / </a:t>
            </a:r>
            <a:r>
              <a:rPr lang="en-US" sz="2400" b="1" dirty="0">
                <a:solidFill>
                  <a:srgbClr val="CC9900"/>
                </a:solidFill>
              </a:rPr>
              <a:t>Matrix</a:t>
            </a:r>
          </a:p>
        </p:txBody>
      </p:sp>
      <p:grpSp>
        <p:nvGrpSpPr>
          <p:cNvPr id="512004" name="Group 4"/>
          <p:cNvGrpSpPr>
            <a:grpSpLocks/>
          </p:cNvGrpSpPr>
          <p:nvPr/>
        </p:nvGrpSpPr>
        <p:grpSpPr bwMode="auto">
          <a:xfrm>
            <a:off x="3851972" y="2286001"/>
            <a:ext cx="3977578" cy="3232300"/>
            <a:chOff x="1045" y="1584"/>
            <a:chExt cx="2843" cy="2632"/>
          </a:xfrm>
        </p:grpSpPr>
        <p:sp>
          <p:nvSpPr>
            <p:cNvPr id="512005" name="Rectangle 5"/>
            <p:cNvSpPr>
              <a:spLocks noChangeArrowheads="1"/>
            </p:cNvSpPr>
            <p:nvPr/>
          </p:nvSpPr>
          <p:spPr bwMode="auto">
            <a:xfrm>
              <a:off x="1632" y="1584"/>
              <a:ext cx="288" cy="1776"/>
            </a:xfrm>
            <a:prstGeom prst="rect">
              <a:avLst/>
            </a:prstGeom>
            <a:solidFill>
              <a:srgbClr val="4D4D4D"/>
            </a:solidFill>
            <a:ln w="12700">
              <a:solidFill>
                <a:schemeClr val="tx1"/>
              </a:solidFill>
              <a:miter lim="800000"/>
              <a:headEnd/>
              <a:tailEnd/>
            </a:ln>
            <a:effectLst/>
          </p:spPr>
          <p:txBody>
            <a:bodyPr wrap="none" anchor="ctr"/>
            <a:lstStyle/>
            <a:p>
              <a:endParaRPr lang="en-US"/>
            </a:p>
          </p:txBody>
        </p:sp>
        <p:sp>
          <p:nvSpPr>
            <p:cNvPr id="512006" name="Oval 6"/>
            <p:cNvSpPr>
              <a:spLocks noChangeArrowheads="1"/>
            </p:cNvSpPr>
            <p:nvPr/>
          </p:nvSpPr>
          <p:spPr bwMode="auto">
            <a:xfrm>
              <a:off x="1968" y="182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7" name="Oval 7"/>
            <p:cNvSpPr>
              <a:spLocks noChangeArrowheads="1"/>
            </p:cNvSpPr>
            <p:nvPr/>
          </p:nvSpPr>
          <p:spPr bwMode="auto">
            <a:xfrm>
              <a:off x="2064" y="192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8" name="Oval 8"/>
            <p:cNvSpPr>
              <a:spLocks noChangeArrowheads="1"/>
            </p:cNvSpPr>
            <p:nvPr/>
          </p:nvSpPr>
          <p:spPr bwMode="auto">
            <a:xfrm>
              <a:off x="2160" y="201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9" name="Oval 9"/>
            <p:cNvSpPr>
              <a:spLocks noChangeArrowheads="1"/>
            </p:cNvSpPr>
            <p:nvPr/>
          </p:nvSpPr>
          <p:spPr bwMode="auto">
            <a:xfrm>
              <a:off x="1968" y="196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0" name="Oval 10"/>
            <p:cNvSpPr>
              <a:spLocks noChangeArrowheads="1"/>
            </p:cNvSpPr>
            <p:nvPr/>
          </p:nvSpPr>
          <p:spPr bwMode="auto">
            <a:xfrm>
              <a:off x="2064" y="206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1" name="Oval 11"/>
            <p:cNvSpPr>
              <a:spLocks noChangeArrowheads="1"/>
            </p:cNvSpPr>
            <p:nvPr/>
          </p:nvSpPr>
          <p:spPr bwMode="auto">
            <a:xfrm>
              <a:off x="1968" y="2112"/>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2" name="Oval 12"/>
            <p:cNvSpPr>
              <a:spLocks noChangeArrowheads="1"/>
            </p:cNvSpPr>
            <p:nvPr/>
          </p:nvSpPr>
          <p:spPr bwMode="auto">
            <a:xfrm>
              <a:off x="2016" y="220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3" name="Oval 13"/>
            <p:cNvSpPr>
              <a:spLocks noChangeArrowheads="1"/>
            </p:cNvSpPr>
            <p:nvPr/>
          </p:nvSpPr>
          <p:spPr bwMode="auto">
            <a:xfrm>
              <a:off x="2112" y="220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4" name="Oval 14"/>
            <p:cNvSpPr>
              <a:spLocks noChangeArrowheads="1"/>
            </p:cNvSpPr>
            <p:nvPr/>
          </p:nvSpPr>
          <p:spPr bwMode="auto">
            <a:xfrm>
              <a:off x="2016" y="2304"/>
              <a:ext cx="96" cy="96"/>
            </a:xfrm>
            <a:prstGeom prst="ellipse">
              <a:avLst/>
            </a:prstGeom>
            <a:solidFill>
              <a:srgbClr val="FF0000"/>
            </a:solidFill>
            <a:ln w="12700">
              <a:solidFill>
                <a:srgbClr val="FF0000"/>
              </a:solidFill>
              <a:round/>
              <a:headEnd/>
              <a:tailEnd/>
            </a:ln>
            <a:effectLst/>
          </p:spPr>
          <p:txBody>
            <a:bodyPr wrap="none" anchor="ctr"/>
            <a:lstStyle/>
            <a:p>
              <a:endParaRPr lang="en-US"/>
            </a:p>
          </p:txBody>
        </p:sp>
        <p:sp>
          <p:nvSpPr>
            <p:cNvPr id="512015" name="Oval 15"/>
            <p:cNvSpPr>
              <a:spLocks noChangeArrowheads="1"/>
            </p:cNvSpPr>
            <p:nvPr/>
          </p:nvSpPr>
          <p:spPr bwMode="auto">
            <a:xfrm>
              <a:off x="1968" y="244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6" name="Oval 16"/>
            <p:cNvSpPr>
              <a:spLocks noChangeArrowheads="1"/>
            </p:cNvSpPr>
            <p:nvPr/>
          </p:nvSpPr>
          <p:spPr bwMode="auto">
            <a:xfrm>
              <a:off x="2112" y="240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7" name="Oval 17"/>
            <p:cNvSpPr>
              <a:spLocks noChangeArrowheads="1"/>
            </p:cNvSpPr>
            <p:nvPr/>
          </p:nvSpPr>
          <p:spPr bwMode="auto">
            <a:xfrm>
              <a:off x="1968" y="2592"/>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8" name="Oval 18"/>
            <p:cNvSpPr>
              <a:spLocks noChangeArrowheads="1"/>
            </p:cNvSpPr>
            <p:nvPr/>
          </p:nvSpPr>
          <p:spPr bwMode="auto">
            <a:xfrm>
              <a:off x="2064" y="254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9" name="Oval 19"/>
            <p:cNvSpPr>
              <a:spLocks noChangeArrowheads="1"/>
            </p:cNvSpPr>
            <p:nvPr/>
          </p:nvSpPr>
          <p:spPr bwMode="auto">
            <a:xfrm>
              <a:off x="1968" y="273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0" name="Oval 20"/>
            <p:cNvSpPr>
              <a:spLocks noChangeArrowheads="1"/>
            </p:cNvSpPr>
            <p:nvPr/>
          </p:nvSpPr>
          <p:spPr bwMode="auto">
            <a:xfrm>
              <a:off x="2112" y="2688"/>
              <a:ext cx="96" cy="96"/>
            </a:xfrm>
            <a:prstGeom prst="ellipse">
              <a:avLst/>
            </a:prstGeom>
            <a:solidFill>
              <a:srgbClr val="FF0000"/>
            </a:solidFill>
            <a:ln w="12700">
              <a:solidFill>
                <a:srgbClr val="FF0000"/>
              </a:solidFill>
              <a:round/>
              <a:headEnd/>
              <a:tailEnd/>
            </a:ln>
            <a:effectLst/>
          </p:spPr>
          <p:txBody>
            <a:bodyPr wrap="none" anchor="ctr"/>
            <a:lstStyle/>
            <a:p>
              <a:endParaRPr lang="en-US"/>
            </a:p>
          </p:txBody>
        </p:sp>
        <p:sp>
          <p:nvSpPr>
            <p:cNvPr id="512021" name="Oval 21"/>
            <p:cNvSpPr>
              <a:spLocks noChangeArrowheads="1"/>
            </p:cNvSpPr>
            <p:nvPr/>
          </p:nvSpPr>
          <p:spPr bwMode="auto">
            <a:xfrm>
              <a:off x="2160" y="254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2" name="Oval 22"/>
            <p:cNvSpPr>
              <a:spLocks noChangeArrowheads="1"/>
            </p:cNvSpPr>
            <p:nvPr/>
          </p:nvSpPr>
          <p:spPr bwMode="auto">
            <a:xfrm>
              <a:off x="2016" y="288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3" name="Oval 23"/>
            <p:cNvSpPr>
              <a:spLocks noChangeArrowheads="1"/>
            </p:cNvSpPr>
            <p:nvPr/>
          </p:nvSpPr>
          <p:spPr bwMode="auto">
            <a:xfrm>
              <a:off x="1968" y="302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4" name="Oval 24"/>
            <p:cNvSpPr>
              <a:spLocks noChangeArrowheads="1"/>
            </p:cNvSpPr>
            <p:nvPr/>
          </p:nvSpPr>
          <p:spPr bwMode="auto">
            <a:xfrm>
              <a:off x="2112" y="297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5" name="Line 25"/>
            <p:cNvSpPr>
              <a:spLocks noChangeShapeType="1"/>
            </p:cNvSpPr>
            <p:nvPr/>
          </p:nvSpPr>
          <p:spPr bwMode="auto">
            <a:xfrm>
              <a:off x="2880"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6" name="Line 26"/>
            <p:cNvSpPr>
              <a:spLocks noChangeShapeType="1"/>
            </p:cNvSpPr>
            <p:nvPr/>
          </p:nvSpPr>
          <p:spPr bwMode="auto">
            <a:xfrm>
              <a:off x="3216"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7" name="Line 27"/>
            <p:cNvSpPr>
              <a:spLocks noChangeShapeType="1"/>
            </p:cNvSpPr>
            <p:nvPr/>
          </p:nvSpPr>
          <p:spPr bwMode="auto">
            <a:xfrm>
              <a:off x="3552"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8" name="Line 28"/>
            <p:cNvSpPr>
              <a:spLocks noChangeShapeType="1"/>
            </p:cNvSpPr>
            <p:nvPr/>
          </p:nvSpPr>
          <p:spPr bwMode="auto">
            <a:xfrm flipH="1">
              <a:off x="1344" y="2448"/>
              <a:ext cx="288" cy="0"/>
            </a:xfrm>
            <a:prstGeom prst="line">
              <a:avLst/>
            </a:prstGeom>
            <a:noFill/>
            <a:ln w="12700">
              <a:solidFill>
                <a:schemeClr val="tx1"/>
              </a:solidFill>
              <a:round/>
              <a:headEnd/>
              <a:tailEnd/>
            </a:ln>
            <a:effectLst/>
          </p:spPr>
          <p:txBody>
            <a:bodyPr wrap="none" anchor="ctr"/>
            <a:lstStyle/>
            <a:p>
              <a:endParaRPr lang="en-US"/>
            </a:p>
          </p:txBody>
        </p:sp>
        <p:sp>
          <p:nvSpPr>
            <p:cNvPr id="512029" name="Line 29"/>
            <p:cNvSpPr>
              <a:spLocks noChangeShapeType="1"/>
            </p:cNvSpPr>
            <p:nvPr/>
          </p:nvSpPr>
          <p:spPr bwMode="auto">
            <a:xfrm>
              <a:off x="1344" y="2448"/>
              <a:ext cx="0" cy="1344"/>
            </a:xfrm>
            <a:prstGeom prst="line">
              <a:avLst/>
            </a:prstGeom>
            <a:noFill/>
            <a:ln w="12700">
              <a:solidFill>
                <a:schemeClr val="tx1"/>
              </a:solidFill>
              <a:round/>
              <a:headEnd/>
              <a:tailEnd/>
            </a:ln>
            <a:effectLst/>
          </p:spPr>
          <p:txBody>
            <a:bodyPr wrap="none" anchor="ctr"/>
            <a:lstStyle/>
            <a:p>
              <a:endParaRPr lang="en-US"/>
            </a:p>
          </p:txBody>
        </p:sp>
        <p:sp>
          <p:nvSpPr>
            <p:cNvPr id="512030" name="Text Box 30"/>
            <p:cNvSpPr txBox="1">
              <a:spLocks noChangeArrowheads="1"/>
            </p:cNvSpPr>
            <p:nvPr/>
          </p:nvSpPr>
          <p:spPr bwMode="auto">
            <a:xfrm>
              <a:off x="1045" y="3840"/>
              <a:ext cx="628" cy="376"/>
            </a:xfrm>
            <a:prstGeom prst="rect">
              <a:avLst/>
            </a:prstGeom>
            <a:noFill/>
            <a:ln w="12700">
              <a:noFill/>
              <a:miter lim="800000"/>
              <a:headEnd/>
              <a:tailEnd/>
            </a:ln>
            <a:effectLst/>
          </p:spPr>
          <p:txBody>
            <a:bodyPr wrap="none">
              <a:spAutoFit/>
            </a:bodyPr>
            <a:lstStyle/>
            <a:p>
              <a:pPr algn="ctr" eaLnBrk="0" hangingPunct="0"/>
              <a:r>
                <a:rPr lang="en-US" sz="2400" dirty="0"/>
                <a:t>25 kV</a:t>
              </a:r>
            </a:p>
          </p:txBody>
        </p:sp>
        <p:sp>
          <p:nvSpPr>
            <p:cNvPr id="512031" name="Line 31"/>
            <p:cNvSpPr>
              <a:spLocks noChangeShapeType="1"/>
            </p:cNvSpPr>
            <p:nvPr/>
          </p:nvSpPr>
          <p:spPr bwMode="auto">
            <a:xfrm>
              <a:off x="3552" y="3024"/>
              <a:ext cx="144" cy="0"/>
            </a:xfrm>
            <a:prstGeom prst="line">
              <a:avLst/>
            </a:prstGeom>
            <a:noFill/>
            <a:ln w="12700">
              <a:solidFill>
                <a:schemeClr val="tx1"/>
              </a:solidFill>
              <a:round/>
              <a:headEnd/>
              <a:tailEnd/>
            </a:ln>
            <a:effectLst/>
          </p:spPr>
          <p:txBody>
            <a:bodyPr wrap="none" anchor="ctr"/>
            <a:lstStyle/>
            <a:p>
              <a:endParaRPr lang="en-US"/>
            </a:p>
          </p:txBody>
        </p:sp>
        <p:sp>
          <p:nvSpPr>
            <p:cNvPr id="512032" name="Line 32"/>
            <p:cNvSpPr>
              <a:spLocks noChangeShapeType="1"/>
            </p:cNvSpPr>
            <p:nvPr/>
          </p:nvSpPr>
          <p:spPr bwMode="auto">
            <a:xfrm>
              <a:off x="3720" y="3024"/>
              <a:ext cx="0" cy="720"/>
            </a:xfrm>
            <a:prstGeom prst="line">
              <a:avLst/>
            </a:prstGeom>
            <a:noFill/>
            <a:ln w="12700">
              <a:solidFill>
                <a:schemeClr val="tx1"/>
              </a:solidFill>
              <a:round/>
              <a:headEnd/>
              <a:tailEnd/>
            </a:ln>
            <a:effectLst/>
          </p:spPr>
          <p:txBody>
            <a:bodyPr wrap="none" anchor="ctr"/>
            <a:lstStyle/>
            <a:p>
              <a:endParaRPr lang="en-US"/>
            </a:p>
          </p:txBody>
        </p:sp>
        <p:sp>
          <p:nvSpPr>
            <p:cNvPr id="512033" name="Line 33"/>
            <p:cNvSpPr>
              <a:spLocks noChangeShapeType="1"/>
            </p:cNvSpPr>
            <p:nvPr/>
          </p:nvSpPr>
          <p:spPr bwMode="auto">
            <a:xfrm>
              <a:off x="3552" y="3744"/>
              <a:ext cx="336" cy="0"/>
            </a:xfrm>
            <a:prstGeom prst="line">
              <a:avLst/>
            </a:prstGeom>
            <a:noFill/>
            <a:ln w="12700">
              <a:solidFill>
                <a:schemeClr val="tx1"/>
              </a:solidFill>
              <a:round/>
              <a:headEnd/>
              <a:tailEnd/>
            </a:ln>
            <a:effectLst/>
          </p:spPr>
          <p:txBody>
            <a:bodyPr wrap="none" anchor="ctr"/>
            <a:lstStyle/>
            <a:p>
              <a:endParaRPr lang="en-US"/>
            </a:p>
          </p:txBody>
        </p:sp>
        <p:sp>
          <p:nvSpPr>
            <p:cNvPr id="512034" name="Line 34"/>
            <p:cNvSpPr>
              <a:spLocks noChangeShapeType="1"/>
            </p:cNvSpPr>
            <p:nvPr/>
          </p:nvSpPr>
          <p:spPr bwMode="auto">
            <a:xfrm>
              <a:off x="3624" y="3840"/>
              <a:ext cx="192" cy="0"/>
            </a:xfrm>
            <a:prstGeom prst="line">
              <a:avLst/>
            </a:prstGeom>
            <a:noFill/>
            <a:ln w="12700">
              <a:solidFill>
                <a:schemeClr val="tx1"/>
              </a:solidFill>
              <a:round/>
              <a:headEnd/>
              <a:tailEnd/>
            </a:ln>
            <a:effectLst/>
          </p:spPr>
          <p:txBody>
            <a:bodyPr wrap="none" anchor="ctr"/>
            <a:lstStyle/>
            <a:p>
              <a:endParaRPr lang="en-US"/>
            </a:p>
          </p:txBody>
        </p:sp>
        <p:sp>
          <p:nvSpPr>
            <p:cNvPr id="512035" name="Line 35"/>
            <p:cNvSpPr>
              <a:spLocks noChangeShapeType="1"/>
            </p:cNvSpPr>
            <p:nvPr/>
          </p:nvSpPr>
          <p:spPr bwMode="auto">
            <a:xfrm>
              <a:off x="3648" y="3936"/>
              <a:ext cx="144" cy="0"/>
            </a:xfrm>
            <a:prstGeom prst="line">
              <a:avLst/>
            </a:prstGeom>
            <a:noFill/>
            <a:ln w="12700">
              <a:solidFill>
                <a:schemeClr val="tx1"/>
              </a:solidFill>
              <a:round/>
              <a:headEnd/>
              <a:tailEnd/>
            </a:ln>
            <a:effectLst/>
          </p:spPr>
          <p:txBody>
            <a:bodyPr wrap="none" anchor="ctr"/>
            <a:lstStyle/>
            <a:p>
              <a:endParaRPr lang="en-US"/>
            </a:p>
          </p:txBody>
        </p:sp>
      </p:grpSp>
      <p:sp>
        <p:nvSpPr>
          <p:cNvPr id="512036" name="Line 36"/>
          <p:cNvSpPr>
            <a:spLocks noChangeShapeType="1"/>
          </p:cNvSpPr>
          <p:nvPr/>
        </p:nvSpPr>
        <p:spPr bwMode="auto">
          <a:xfrm>
            <a:off x="5467350" y="4267200"/>
            <a:ext cx="533400" cy="1524000"/>
          </a:xfrm>
          <a:prstGeom prst="line">
            <a:avLst/>
          </a:prstGeom>
          <a:noFill/>
          <a:ln w="38100">
            <a:solidFill>
              <a:srgbClr val="00FF00"/>
            </a:solidFill>
            <a:round/>
            <a:headEnd type="arrow" w="med" len="med"/>
            <a:tailEnd/>
          </a:ln>
          <a:effectLst/>
        </p:spPr>
        <p:txBody>
          <a:bodyPr wrap="none" lIns="91340" tIns="45671" rIns="91340" bIns="45671" anchor="ctr"/>
          <a:lstStyle/>
          <a:p>
            <a:endParaRPr lang="en-US"/>
          </a:p>
        </p:txBody>
      </p:sp>
      <p:sp>
        <p:nvSpPr>
          <p:cNvPr id="512037" name="Line 37"/>
          <p:cNvSpPr>
            <a:spLocks noChangeShapeType="1"/>
          </p:cNvSpPr>
          <p:nvPr/>
        </p:nvSpPr>
        <p:spPr bwMode="auto">
          <a:xfrm>
            <a:off x="6000750" y="5791200"/>
            <a:ext cx="838200" cy="228600"/>
          </a:xfrm>
          <a:prstGeom prst="line">
            <a:avLst/>
          </a:prstGeom>
          <a:noFill/>
          <a:ln w="38100">
            <a:solidFill>
              <a:srgbClr val="00FF00"/>
            </a:solidFill>
            <a:round/>
            <a:headEnd/>
            <a:tailEnd/>
          </a:ln>
          <a:effectLst/>
        </p:spPr>
        <p:txBody>
          <a:bodyPr wrap="none" lIns="91340" tIns="45671" rIns="91340" bIns="45671" anchor="ctr"/>
          <a:lstStyle/>
          <a:p>
            <a:endParaRPr lang="en-US"/>
          </a:p>
        </p:txBody>
      </p:sp>
      <p:sp>
        <p:nvSpPr>
          <p:cNvPr id="512038" name="Line 38"/>
          <p:cNvSpPr>
            <a:spLocks noChangeShapeType="1"/>
          </p:cNvSpPr>
          <p:nvPr/>
        </p:nvSpPr>
        <p:spPr bwMode="auto">
          <a:xfrm>
            <a:off x="5543551" y="5562601"/>
            <a:ext cx="762000" cy="5334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2039" name="Text Box 39"/>
          <p:cNvSpPr txBox="1">
            <a:spLocks noChangeArrowheads="1"/>
          </p:cNvSpPr>
          <p:nvPr/>
        </p:nvSpPr>
        <p:spPr bwMode="auto">
          <a:xfrm>
            <a:off x="6974682" y="5791207"/>
            <a:ext cx="2449508"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N</a:t>
            </a:r>
            <a:r>
              <a:rPr lang="en-US" sz="2400" baseline="-25000" dirty="0"/>
              <a:t>2</a:t>
            </a:r>
            <a:r>
              <a:rPr lang="en-US" sz="2400" dirty="0"/>
              <a:t> Laser – 337 nm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Text Box 2"/>
          <p:cNvSpPr txBox="1">
            <a:spLocks noChangeArrowheads="1"/>
          </p:cNvSpPr>
          <p:nvPr/>
        </p:nvSpPr>
        <p:spPr bwMode="auto">
          <a:xfrm>
            <a:off x="1002631" y="1479550"/>
            <a:ext cx="10130589" cy="3046889"/>
          </a:xfrm>
          <a:prstGeom prst="rect">
            <a:avLst/>
          </a:prstGeom>
          <a:noFill/>
          <a:ln w="28575">
            <a:solidFill>
              <a:schemeClr val="tx1"/>
            </a:solidFill>
            <a:miter lim="800000"/>
            <a:headEnd/>
            <a:tailEnd/>
          </a:ln>
          <a:effectLst>
            <a:prstShdw prst="shdw17" dist="17961" dir="2700000">
              <a:schemeClr val="tx1">
                <a:gamma/>
                <a:shade val="60000"/>
                <a:invGamma/>
              </a:schemeClr>
            </a:prstShdw>
          </a:effectLst>
        </p:spPr>
        <p:txBody>
          <a:bodyPr wrap="square" lIns="91340" tIns="45671" rIns="91340" bIns="45671">
            <a:spAutoFit/>
          </a:bodyPr>
          <a:lstStyle/>
          <a:p>
            <a:pPr eaLnBrk="0" hangingPunct="0"/>
            <a:r>
              <a:rPr lang="en-US" sz="3200" dirty="0">
                <a:latin typeface="Times New Roman" pitchFamily="18" charset="0"/>
              </a:rPr>
              <a:t>“I feel sure that there are many problems in chemistry which could by solved with far greater ease by this than any other method.  The method is surprisingly sensitive - more so than that of spectrum analysis - requires an infinitesimal amount of material and does not require this to be specially purified...”</a:t>
            </a:r>
          </a:p>
        </p:txBody>
      </p:sp>
      <p:sp>
        <p:nvSpPr>
          <p:cNvPr id="373763" name="Text Box 3"/>
          <p:cNvSpPr txBox="1">
            <a:spLocks noChangeArrowheads="1"/>
          </p:cNvSpPr>
          <p:nvPr/>
        </p:nvSpPr>
        <p:spPr bwMode="auto">
          <a:xfrm>
            <a:off x="8881981" y="5078350"/>
            <a:ext cx="2109769" cy="460221"/>
          </a:xfrm>
          <a:prstGeom prst="rect">
            <a:avLst/>
          </a:prstGeom>
          <a:noFill/>
          <a:ln w="9525">
            <a:noFill/>
            <a:miter lim="800000"/>
            <a:headEnd/>
            <a:tailEnd/>
          </a:ln>
          <a:effectLst/>
        </p:spPr>
        <p:txBody>
          <a:bodyPr wrap="none" lIns="91340" tIns="45671" rIns="91340" bIns="45671">
            <a:spAutoFit/>
          </a:bodyPr>
          <a:lstStyle/>
          <a:p>
            <a:pPr eaLnBrk="0" hangingPunct="0"/>
            <a:r>
              <a:rPr lang="en-US" sz="2400" dirty="0">
                <a:latin typeface="Times New Roman" pitchFamily="18" charset="0"/>
              </a:rPr>
              <a:t>Thomson, 1913</a:t>
            </a:r>
          </a:p>
        </p:txBody>
      </p:sp>
      <p:grpSp>
        <p:nvGrpSpPr>
          <p:cNvPr id="373767" name="Group 7"/>
          <p:cNvGrpSpPr>
            <a:grpSpLocks/>
          </p:cNvGrpSpPr>
          <p:nvPr/>
        </p:nvGrpSpPr>
        <p:grpSpPr bwMode="auto">
          <a:xfrm>
            <a:off x="7795003" y="975518"/>
            <a:ext cx="2020889" cy="839788"/>
            <a:chOff x="3354" y="503"/>
            <a:chExt cx="1273" cy="529"/>
          </a:xfrm>
        </p:grpSpPr>
        <p:sp>
          <p:nvSpPr>
            <p:cNvPr id="373764" name="Text Box 4"/>
            <p:cNvSpPr txBox="1">
              <a:spLocks noChangeArrowheads="1"/>
            </p:cNvSpPr>
            <p:nvPr/>
          </p:nvSpPr>
          <p:spPr bwMode="auto">
            <a:xfrm>
              <a:off x="3354" y="503"/>
              <a:ext cx="1273" cy="252"/>
            </a:xfrm>
            <a:prstGeom prst="rect">
              <a:avLst/>
            </a:prstGeom>
            <a:noFill/>
            <a:ln w="9525">
              <a:noFill/>
              <a:miter lim="800000"/>
              <a:headEnd/>
              <a:tailEnd/>
            </a:ln>
            <a:effectLst/>
          </p:spPr>
          <p:txBody>
            <a:bodyPr wrap="none">
              <a:spAutoFit/>
            </a:bodyPr>
            <a:lstStyle/>
            <a:p>
              <a:r>
                <a:rPr lang="en-US" sz="2000">
                  <a:solidFill>
                    <a:srgbClr val="CC0000"/>
                  </a:solidFill>
                </a:rPr>
                <a:t>Biology/Medicine</a:t>
              </a:r>
            </a:p>
          </p:txBody>
        </p:sp>
        <p:sp>
          <p:nvSpPr>
            <p:cNvPr id="373766" name="Line 6"/>
            <p:cNvSpPr>
              <a:spLocks noChangeShapeType="1"/>
            </p:cNvSpPr>
            <p:nvPr/>
          </p:nvSpPr>
          <p:spPr bwMode="auto">
            <a:xfrm>
              <a:off x="3756" y="1032"/>
              <a:ext cx="755" cy="0"/>
            </a:xfrm>
            <a:prstGeom prst="line">
              <a:avLst/>
            </a:prstGeom>
            <a:noFill/>
            <a:ln w="57150">
              <a:solidFill>
                <a:srgbClr val="CC0000"/>
              </a:solidFill>
              <a:round/>
              <a:headEnd/>
              <a:tailEnd/>
            </a:ln>
            <a:effectLst/>
          </p:spPr>
          <p:txBody>
            <a:bodyPr/>
            <a:lstStyle/>
            <a:p>
              <a:endParaRPr lang="en-US" sz="20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a:xfrm>
            <a:off x="1762125" y="99024"/>
            <a:ext cx="8953499" cy="1143000"/>
          </a:xfrm>
        </p:spPr>
        <p:txBody>
          <a:bodyPr/>
          <a:lstStyle/>
          <a:p>
            <a:r>
              <a:rPr lang="en-US" sz="3200" dirty="0"/>
              <a:t>Matrix Assisted Laser Desorption/Ionization (MALDI)</a:t>
            </a:r>
          </a:p>
        </p:txBody>
      </p:sp>
      <p:sp>
        <p:nvSpPr>
          <p:cNvPr id="513027" name="Text Box 3"/>
          <p:cNvSpPr txBox="1">
            <a:spLocks noChangeArrowheads="1"/>
          </p:cNvSpPr>
          <p:nvPr/>
        </p:nvSpPr>
        <p:spPr bwMode="auto">
          <a:xfrm>
            <a:off x="4937154" y="1752605"/>
            <a:ext cx="2251055"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b="1" dirty="0">
                <a:solidFill>
                  <a:srgbClr val="FF0000"/>
                </a:solidFill>
              </a:rPr>
              <a:t>Sample</a:t>
            </a:r>
            <a:r>
              <a:rPr lang="en-US" sz="2400" b="1" dirty="0"/>
              <a:t> / </a:t>
            </a:r>
            <a:r>
              <a:rPr lang="en-US" sz="2400" b="1" dirty="0">
                <a:solidFill>
                  <a:srgbClr val="CC9900"/>
                </a:solidFill>
              </a:rPr>
              <a:t>Matrix</a:t>
            </a:r>
          </a:p>
        </p:txBody>
      </p:sp>
      <p:sp>
        <p:nvSpPr>
          <p:cNvPr id="513028" name="Rectangle 4"/>
          <p:cNvSpPr>
            <a:spLocks noChangeArrowheads="1"/>
          </p:cNvSpPr>
          <p:nvPr/>
        </p:nvSpPr>
        <p:spPr bwMode="auto">
          <a:xfrm>
            <a:off x="4673602" y="2286022"/>
            <a:ext cx="404813" cy="2181225"/>
          </a:xfrm>
          <a:prstGeom prst="rect">
            <a:avLst/>
          </a:prstGeom>
          <a:solidFill>
            <a:srgbClr val="4D4D4D"/>
          </a:solidFill>
          <a:ln w="12700">
            <a:solidFill>
              <a:schemeClr val="tx1"/>
            </a:solidFill>
            <a:miter lim="800000"/>
            <a:headEnd/>
            <a:tailEnd/>
          </a:ln>
          <a:effectLst/>
        </p:spPr>
        <p:txBody>
          <a:bodyPr wrap="none" lIns="91340" tIns="45671" rIns="91340" bIns="45671" anchor="ctr"/>
          <a:lstStyle/>
          <a:p>
            <a:endParaRPr lang="en-US"/>
          </a:p>
        </p:txBody>
      </p:sp>
      <p:sp>
        <p:nvSpPr>
          <p:cNvPr id="513029" name="Oval 5"/>
          <p:cNvSpPr>
            <a:spLocks noChangeArrowheads="1"/>
          </p:cNvSpPr>
          <p:nvPr/>
        </p:nvSpPr>
        <p:spPr bwMode="auto">
          <a:xfrm>
            <a:off x="5143501" y="2581276"/>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0" name="Oval 6"/>
          <p:cNvSpPr>
            <a:spLocks noChangeArrowheads="1"/>
          </p:cNvSpPr>
          <p:nvPr/>
        </p:nvSpPr>
        <p:spPr bwMode="auto">
          <a:xfrm>
            <a:off x="5276850" y="2698752"/>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1" name="Oval 7"/>
          <p:cNvSpPr>
            <a:spLocks noChangeArrowheads="1"/>
          </p:cNvSpPr>
          <p:nvPr/>
        </p:nvSpPr>
        <p:spPr bwMode="auto">
          <a:xfrm>
            <a:off x="6629400" y="2971801"/>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2" name="Oval 8"/>
          <p:cNvSpPr>
            <a:spLocks noChangeArrowheads="1"/>
          </p:cNvSpPr>
          <p:nvPr/>
        </p:nvSpPr>
        <p:spPr bwMode="auto">
          <a:xfrm>
            <a:off x="5143501" y="2757489"/>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3" name="Oval 9"/>
          <p:cNvSpPr>
            <a:spLocks noChangeArrowheads="1"/>
          </p:cNvSpPr>
          <p:nvPr/>
        </p:nvSpPr>
        <p:spPr bwMode="auto">
          <a:xfrm>
            <a:off x="6629400" y="3810001"/>
            <a:ext cx="134938"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4" name="Oval 10"/>
          <p:cNvSpPr>
            <a:spLocks noChangeArrowheads="1"/>
          </p:cNvSpPr>
          <p:nvPr/>
        </p:nvSpPr>
        <p:spPr bwMode="auto">
          <a:xfrm>
            <a:off x="5143501" y="2933701"/>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5" name="Oval 11"/>
          <p:cNvSpPr>
            <a:spLocks noChangeArrowheads="1"/>
          </p:cNvSpPr>
          <p:nvPr/>
        </p:nvSpPr>
        <p:spPr bwMode="auto">
          <a:xfrm>
            <a:off x="5211764" y="3052765"/>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6" name="Oval 12"/>
          <p:cNvSpPr>
            <a:spLocks noChangeArrowheads="1"/>
          </p:cNvSpPr>
          <p:nvPr/>
        </p:nvSpPr>
        <p:spPr bwMode="auto">
          <a:xfrm>
            <a:off x="7162800" y="3048002"/>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7" name="Oval 13"/>
          <p:cNvSpPr>
            <a:spLocks noChangeArrowheads="1"/>
          </p:cNvSpPr>
          <p:nvPr/>
        </p:nvSpPr>
        <p:spPr bwMode="auto">
          <a:xfrm>
            <a:off x="5211764" y="3170239"/>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38" name="Oval 14"/>
          <p:cNvSpPr>
            <a:spLocks noChangeArrowheads="1"/>
          </p:cNvSpPr>
          <p:nvPr/>
        </p:nvSpPr>
        <p:spPr bwMode="auto">
          <a:xfrm>
            <a:off x="5143501" y="3346451"/>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9" name="Oval 15"/>
          <p:cNvSpPr>
            <a:spLocks noChangeArrowheads="1"/>
          </p:cNvSpPr>
          <p:nvPr/>
        </p:nvSpPr>
        <p:spPr bwMode="auto">
          <a:xfrm>
            <a:off x="7162800" y="3886202"/>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0" name="Oval 16"/>
          <p:cNvSpPr>
            <a:spLocks noChangeArrowheads="1"/>
          </p:cNvSpPr>
          <p:nvPr/>
        </p:nvSpPr>
        <p:spPr bwMode="auto">
          <a:xfrm>
            <a:off x="5143501" y="3524251"/>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1" name="Oval 17"/>
          <p:cNvSpPr>
            <a:spLocks noChangeArrowheads="1"/>
          </p:cNvSpPr>
          <p:nvPr/>
        </p:nvSpPr>
        <p:spPr bwMode="auto">
          <a:xfrm>
            <a:off x="5276850" y="3465514"/>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2" name="Oval 18"/>
          <p:cNvSpPr>
            <a:spLocks noChangeArrowheads="1"/>
          </p:cNvSpPr>
          <p:nvPr/>
        </p:nvSpPr>
        <p:spPr bwMode="auto">
          <a:xfrm>
            <a:off x="5143501" y="3700464"/>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3" name="Oval 19"/>
          <p:cNvSpPr>
            <a:spLocks noChangeArrowheads="1"/>
          </p:cNvSpPr>
          <p:nvPr/>
        </p:nvSpPr>
        <p:spPr bwMode="auto">
          <a:xfrm>
            <a:off x="7010400" y="3352801"/>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4" name="Oval 20"/>
          <p:cNvSpPr>
            <a:spLocks noChangeArrowheads="1"/>
          </p:cNvSpPr>
          <p:nvPr/>
        </p:nvSpPr>
        <p:spPr bwMode="auto">
          <a:xfrm>
            <a:off x="7162800" y="3657601"/>
            <a:ext cx="134938"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5" name="Oval 21"/>
          <p:cNvSpPr>
            <a:spLocks noChangeArrowheads="1"/>
          </p:cNvSpPr>
          <p:nvPr/>
        </p:nvSpPr>
        <p:spPr bwMode="auto">
          <a:xfrm>
            <a:off x="5211764" y="3878264"/>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6" name="Oval 22"/>
          <p:cNvSpPr>
            <a:spLocks noChangeArrowheads="1"/>
          </p:cNvSpPr>
          <p:nvPr/>
        </p:nvSpPr>
        <p:spPr bwMode="auto">
          <a:xfrm>
            <a:off x="5143501" y="4054477"/>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7" name="Oval 23"/>
          <p:cNvSpPr>
            <a:spLocks noChangeArrowheads="1"/>
          </p:cNvSpPr>
          <p:nvPr/>
        </p:nvSpPr>
        <p:spPr bwMode="auto">
          <a:xfrm>
            <a:off x="5345113" y="3995740"/>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8" name="Line 24"/>
          <p:cNvSpPr>
            <a:spLocks noChangeShapeType="1"/>
          </p:cNvSpPr>
          <p:nvPr/>
        </p:nvSpPr>
        <p:spPr bwMode="auto">
          <a:xfrm>
            <a:off x="6419850" y="2344739"/>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49" name="Line 25"/>
          <p:cNvSpPr>
            <a:spLocks noChangeShapeType="1"/>
          </p:cNvSpPr>
          <p:nvPr/>
        </p:nvSpPr>
        <p:spPr bwMode="auto">
          <a:xfrm>
            <a:off x="6889750" y="2344739"/>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50" name="Line 26"/>
          <p:cNvSpPr>
            <a:spLocks noChangeShapeType="1"/>
          </p:cNvSpPr>
          <p:nvPr/>
        </p:nvSpPr>
        <p:spPr bwMode="auto">
          <a:xfrm>
            <a:off x="7359650" y="2344739"/>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51" name="Line 27"/>
          <p:cNvSpPr>
            <a:spLocks noChangeShapeType="1"/>
          </p:cNvSpPr>
          <p:nvPr/>
        </p:nvSpPr>
        <p:spPr bwMode="auto">
          <a:xfrm flipH="1">
            <a:off x="4271985" y="3346450"/>
            <a:ext cx="401637"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2" name="Line 28"/>
          <p:cNvSpPr>
            <a:spLocks noChangeShapeType="1"/>
          </p:cNvSpPr>
          <p:nvPr/>
        </p:nvSpPr>
        <p:spPr bwMode="auto">
          <a:xfrm>
            <a:off x="4271963" y="3346450"/>
            <a:ext cx="0" cy="16510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3" name="Text Box 29"/>
          <p:cNvSpPr txBox="1">
            <a:spLocks noChangeArrowheads="1"/>
          </p:cNvSpPr>
          <p:nvPr/>
        </p:nvSpPr>
        <p:spPr bwMode="auto">
          <a:xfrm>
            <a:off x="3852525" y="5056188"/>
            <a:ext cx="878564"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25 kV</a:t>
            </a:r>
          </a:p>
        </p:txBody>
      </p:sp>
      <p:sp>
        <p:nvSpPr>
          <p:cNvPr id="513054" name="Line 30"/>
          <p:cNvSpPr>
            <a:spLocks noChangeShapeType="1"/>
          </p:cNvSpPr>
          <p:nvPr/>
        </p:nvSpPr>
        <p:spPr bwMode="auto">
          <a:xfrm>
            <a:off x="7359651" y="4054475"/>
            <a:ext cx="201613"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5" name="Line 31"/>
          <p:cNvSpPr>
            <a:spLocks noChangeShapeType="1"/>
          </p:cNvSpPr>
          <p:nvPr/>
        </p:nvSpPr>
        <p:spPr bwMode="auto">
          <a:xfrm>
            <a:off x="7594600" y="4054475"/>
            <a:ext cx="0" cy="884238"/>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6" name="Line 32"/>
          <p:cNvSpPr>
            <a:spLocks noChangeShapeType="1"/>
          </p:cNvSpPr>
          <p:nvPr/>
        </p:nvSpPr>
        <p:spPr bwMode="auto">
          <a:xfrm>
            <a:off x="7359650" y="4938713"/>
            <a:ext cx="469900"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7" name="Line 33"/>
          <p:cNvSpPr>
            <a:spLocks noChangeShapeType="1"/>
          </p:cNvSpPr>
          <p:nvPr/>
        </p:nvSpPr>
        <p:spPr bwMode="auto">
          <a:xfrm>
            <a:off x="7459665" y="5056188"/>
            <a:ext cx="269875"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8" name="Line 34"/>
          <p:cNvSpPr>
            <a:spLocks noChangeShapeType="1"/>
          </p:cNvSpPr>
          <p:nvPr/>
        </p:nvSpPr>
        <p:spPr bwMode="auto">
          <a:xfrm>
            <a:off x="7493001" y="5173663"/>
            <a:ext cx="201613"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9" name="Line 35"/>
          <p:cNvSpPr>
            <a:spLocks noChangeShapeType="1"/>
          </p:cNvSpPr>
          <p:nvPr/>
        </p:nvSpPr>
        <p:spPr bwMode="auto">
          <a:xfrm>
            <a:off x="5467350" y="4267200"/>
            <a:ext cx="533400" cy="1524000"/>
          </a:xfrm>
          <a:prstGeom prst="line">
            <a:avLst/>
          </a:prstGeom>
          <a:noFill/>
          <a:ln w="38100">
            <a:solidFill>
              <a:srgbClr val="00FF00"/>
            </a:solidFill>
            <a:round/>
            <a:headEnd type="arrow" w="med" len="med"/>
            <a:tailEnd/>
          </a:ln>
          <a:effectLst/>
        </p:spPr>
        <p:txBody>
          <a:bodyPr wrap="none" lIns="91340" tIns="45671" rIns="91340" bIns="45671" anchor="ctr"/>
          <a:lstStyle/>
          <a:p>
            <a:endParaRPr lang="en-US"/>
          </a:p>
        </p:txBody>
      </p:sp>
      <p:sp>
        <p:nvSpPr>
          <p:cNvPr id="513060" name="Line 36"/>
          <p:cNvSpPr>
            <a:spLocks noChangeShapeType="1"/>
          </p:cNvSpPr>
          <p:nvPr/>
        </p:nvSpPr>
        <p:spPr bwMode="auto">
          <a:xfrm>
            <a:off x="6000750" y="5791200"/>
            <a:ext cx="838200" cy="228600"/>
          </a:xfrm>
          <a:prstGeom prst="line">
            <a:avLst/>
          </a:prstGeom>
          <a:noFill/>
          <a:ln w="38100">
            <a:solidFill>
              <a:srgbClr val="00FF00"/>
            </a:solidFill>
            <a:round/>
            <a:headEnd/>
            <a:tailEnd/>
          </a:ln>
          <a:effectLst/>
        </p:spPr>
        <p:txBody>
          <a:bodyPr wrap="none" lIns="91340" tIns="45671" rIns="91340" bIns="45671" anchor="ctr"/>
          <a:lstStyle/>
          <a:p>
            <a:endParaRPr lang="en-US"/>
          </a:p>
        </p:txBody>
      </p:sp>
      <p:sp>
        <p:nvSpPr>
          <p:cNvPr id="513061" name="Line 37"/>
          <p:cNvSpPr>
            <a:spLocks noChangeShapeType="1"/>
          </p:cNvSpPr>
          <p:nvPr/>
        </p:nvSpPr>
        <p:spPr bwMode="auto">
          <a:xfrm>
            <a:off x="5543551" y="5562601"/>
            <a:ext cx="762000" cy="5334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62" name="Text Box 38"/>
          <p:cNvSpPr txBox="1">
            <a:spLocks noChangeArrowheads="1"/>
          </p:cNvSpPr>
          <p:nvPr/>
        </p:nvSpPr>
        <p:spPr bwMode="auto">
          <a:xfrm>
            <a:off x="6974682" y="5791207"/>
            <a:ext cx="2449508"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N</a:t>
            </a:r>
            <a:r>
              <a:rPr lang="en-US" sz="2400" baseline="-25000" dirty="0"/>
              <a:t>2</a:t>
            </a:r>
            <a:r>
              <a:rPr lang="en-US" sz="2400" dirty="0"/>
              <a:t> Laser – 337 nm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ChangeArrowheads="1"/>
          </p:cNvSpPr>
          <p:nvPr/>
        </p:nvSpPr>
        <p:spPr bwMode="auto">
          <a:xfrm>
            <a:off x="2667000" y="1905001"/>
            <a:ext cx="6477000" cy="1447800"/>
          </a:xfrm>
          <a:prstGeom prst="rect">
            <a:avLst/>
          </a:prstGeom>
          <a:solidFill>
            <a:srgbClr val="FFFFCC"/>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1" name="Rectangle 3"/>
          <p:cNvSpPr>
            <a:spLocks noGrp="1" noChangeArrowheads="1"/>
          </p:cNvSpPr>
          <p:nvPr>
            <p:ph type="title"/>
          </p:nvPr>
        </p:nvSpPr>
        <p:spPr>
          <a:xfrm>
            <a:off x="728662" y="247650"/>
            <a:ext cx="10887075" cy="1162050"/>
          </a:xfrm>
        </p:spPr>
        <p:txBody>
          <a:bodyPr/>
          <a:lstStyle/>
          <a:p>
            <a:r>
              <a:rPr lang="en-US" sz="3200" dirty="0">
                <a:solidFill>
                  <a:schemeClr val="tx1"/>
                </a:solidFill>
                <a:latin typeface="Calibri Light" panose="020F0302020204030204" pitchFamily="34" charset="0"/>
                <a:cs typeface="Calibri Light" panose="020F0302020204030204" pitchFamily="34" charset="0"/>
              </a:rPr>
              <a:t>Matrix-Assisted Laser Desorption (MALDI) Time of Flight (TOF) Mass Spectrometry</a:t>
            </a:r>
          </a:p>
        </p:txBody>
      </p:sp>
      <p:sp>
        <p:nvSpPr>
          <p:cNvPr id="514052" name="Line 4"/>
          <p:cNvSpPr>
            <a:spLocks noChangeShapeType="1"/>
          </p:cNvSpPr>
          <p:nvPr/>
        </p:nvSpPr>
        <p:spPr bwMode="auto">
          <a:xfrm>
            <a:off x="2971800" y="2209800"/>
            <a:ext cx="0" cy="914400"/>
          </a:xfrm>
          <a:prstGeom prst="line">
            <a:avLst/>
          </a:prstGeom>
          <a:noFill/>
          <a:ln w="76200">
            <a:solidFill>
              <a:srgbClr val="969696"/>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3" name="Line 5"/>
          <p:cNvSpPr>
            <a:spLocks noChangeShapeType="1"/>
          </p:cNvSpPr>
          <p:nvPr/>
        </p:nvSpPr>
        <p:spPr bwMode="auto">
          <a:xfrm>
            <a:off x="3429000" y="2209800"/>
            <a:ext cx="0" cy="914400"/>
          </a:xfrm>
          <a:prstGeom prst="line">
            <a:avLst/>
          </a:prstGeom>
          <a:noFill/>
          <a:ln w="28575">
            <a:solidFill>
              <a:schemeClr val="tx1"/>
            </a:solidFill>
            <a:prstDash val="sysDot"/>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4" name="Line 6"/>
          <p:cNvSpPr>
            <a:spLocks noChangeShapeType="1"/>
          </p:cNvSpPr>
          <p:nvPr/>
        </p:nvSpPr>
        <p:spPr bwMode="auto">
          <a:xfrm>
            <a:off x="3810000" y="2209800"/>
            <a:ext cx="0" cy="914400"/>
          </a:xfrm>
          <a:prstGeom prst="line">
            <a:avLst/>
          </a:prstGeom>
          <a:noFill/>
          <a:ln w="28575">
            <a:solidFill>
              <a:schemeClr val="tx1"/>
            </a:solidFill>
            <a:prstDash val="sysDot"/>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5" name="Oval 7"/>
          <p:cNvSpPr>
            <a:spLocks noChangeAspect="1" noChangeArrowheads="1"/>
          </p:cNvSpPr>
          <p:nvPr/>
        </p:nvSpPr>
        <p:spPr bwMode="auto">
          <a:xfrm>
            <a:off x="3024210" y="2192360"/>
            <a:ext cx="276225" cy="27463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6" name="Oval 8"/>
          <p:cNvSpPr>
            <a:spLocks noChangeArrowheads="1"/>
          </p:cNvSpPr>
          <p:nvPr/>
        </p:nvSpPr>
        <p:spPr bwMode="auto">
          <a:xfrm>
            <a:off x="3048000" y="2667000"/>
            <a:ext cx="228600" cy="228600"/>
          </a:xfrm>
          <a:prstGeom prst="ellipse">
            <a:avLst/>
          </a:prstGeom>
          <a:gradFill rotWithShape="0">
            <a:gsLst>
              <a:gs pos="0">
                <a:schemeClr val="accent2"/>
              </a:gs>
              <a:gs pos="100000">
                <a:schemeClr val="accent2">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7" name="Oval 9"/>
          <p:cNvSpPr>
            <a:spLocks noChangeAspect="1" noChangeArrowheads="1"/>
          </p:cNvSpPr>
          <p:nvPr/>
        </p:nvSpPr>
        <p:spPr bwMode="auto">
          <a:xfrm>
            <a:off x="3071813" y="2924197"/>
            <a:ext cx="184150" cy="182563"/>
          </a:xfrm>
          <a:prstGeom prst="ellipse">
            <a:avLst/>
          </a:prstGeom>
          <a:gradFill rotWithShape="0">
            <a:gsLst>
              <a:gs pos="0">
                <a:schemeClr val="folHlink"/>
              </a:gs>
              <a:gs pos="100000">
                <a:schemeClr val="folHlink">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8" name="Oval 10"/>
          <p:cNvSpPr>
            <a:spLocks noChangeAspect="1" noChangeArrowheads="1"/>
          </p:cNvSpPr>
          <p:nvPr/>
        </p:nvSpPr>
        <p:spPr bwMode="auto">
          <a:xfrm>
            <a:off x="3090863" y="2493963"/>
            <a:ext cx="146050" cy="146050"/>
          </a:xfrm>
          <a:prstGeom prst="ellipse">
            <a:avLst/>
          </a:prstGeom>
          <a:gradFill rotWithShape="0">
            <a:gsLst>
              <a:gs pos="0">
                <a:schemeClr val="tx1"/>
              </a:gs>
              <a:gs pos="100000">
                <a:schemeClr val="tx1">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514059" name="Group 11"/>
          <p:cNvGrpSpPr>
            <a:grpSpLocks/>
          </p:cNvGrpSpPr>
          <p:nvPr/>
        </p:nvGrpSpPr>
        <p:grpSpPr bwMode="auto">
          <a:xfrm>
            <a:off x="5943600" y="2438400"/>
            <a:ext cx="685800" cy="146050"/>
            <a:chOff x="1872" y="1728"/>
            <a:chExt cx="432" cy="92"/>
          </a:xfrm>
        </p:grpSpPr>
        <p:sp>
          <p:nvSpPr>
            <p:cNvPr id="514060" name="Oval 12"/>
            <p:cNvSpPr>
              <a:spLocks noChangeAspect="1" noChangeArrowheads="1"/>
            </p:cNvSpPr>
            <p:nvPr/>
          </p:nvSpPr>
          <p:spPr bwMode="auto">
            <a:xfrm>
              <a:off x="1872" y="1728"/>
              <a:ext cx="92" cy="92"/>
            </a:xfrm>
            <a:prstGeom prst="ellipse">
              <a:avLst/>
            </a:prstGeom>
            <a:gradFill rotWithShape="0">
              <a:gsLst>
                <a:gs pos="0">
                  <a:schemeClr val="tx1"/>
                </a:gs>
                <a:gs pos="100000">
                  <a:schemeClr val="tx1">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1" name="Line 13"/>
            <p:cNvSpPr>
              <a:spLocks noChangeShapeType="1"/>
            </p:cNvSpPr>
            <p:nvPr/>
          </p:nvSpPr>
          <p:spPr bwMode="auto">
            <a:xfrm>
              <a:off x="1968" y="1774"/>
              <a:ext cx="336"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2" name="Group 14"/>
          <p:cNvGrpSpPr>
            <a:grpSpLocks/>
          </p:cNvGrpSpPr>
          <p:nvPr/>
        </p:nvGrpSpPr>
        <p:grpSpPr bwMode="auto">
          <a:xfrm>
            <a:off x="5638802" y="2743222"/>
            <a:ext cx="703263" cy="182563"/>
            <a:chOff x="1680" y="1920"/>
            <a:chExt cx="443" cy="115"/>
          </a:xfrm>
        </p:grpSpPr>
        <p:sp>
          <p:nvSpPr>
            <p:cNvPr id="514063" name="Oval 15"/>
            <p:cNvSpPr>
              <a:spLocks noChangeAspect="1" noChangeArrowheads="1"/>
            </p:cNvSpPr>
            <p:nvPr/>
          </p:nvSpPr>
          <p:spPr bwMode="auto">
            <a:xfrm>
              <a:off x="1680" y="1920"/>
              <a:ext cx="115" cy="115"/>
            </a:xfrm>
            <a:prstGeom prst="ellipse">
              <a:avLst/>
            </a:prstGeom>
            <a:gradFill rotWithShape="0">
              <a:gsLst>
                <a:gs pos="0">
                  <a:schemeClr val="folHlink"/>
                </a:gs>
                <a:gs pos="100000">
                  <a:schemeClr val="folHlink">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4" name="Line 16"/>
            <p:cNvSpPr>
              <a:spLocks noChangeShapeType="1"/>
            </p:cNvSpPr>
            <p:nvPr/>
          </p:nvSpPr>
          <p:spPr bwMode="auto">
            <a:xfrm>
              <a:off x="1824" y="1977"/>
              <a:ext cx="299"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5" name="Group 17"/>
          <p:cNvGrpSpPr>
            <a:grpSpLocks/>
          </p:cNvGrpSpPr>
          <p:nvPr/>
        </p:nvGrpSpPr>
        <p:grpSpPr bwMode="auto">
          <a:xfrm>
            <a:off x="5334000" y="2514600"/>
            <a:ext cx="603250" cy="228600"/>
            <a:chOff x="1488" y="1776"/>
            <a:chExt cx="380" cy="144"/>
          </a:xfrm>
        </p:grpSpPr>
        <p:sp>
          <p:nvSpPr>
            <p:cNvPr id="514066" name="Oval 18"/>
            <p:cNvSpPr>
              <a:spLocks noChangeArrowheads="1"/>
            </p:cNvSpPr>
            <p:nvPr/>
          </p:nvSpPr>
          <p:spPr bwMode="auto">
            <a:xfrm>
              <a:off x="1488" y="1776"/>
              <a:ext cx="144" cy="144"/>
            </a:xfrm>
            <a:prstGeom prst="ellipse">
              <a:avLst/>
            </a:prstGeom>
            <a:gradFill rotWithShape="0">
              <a:gsLst>
                <a:gs pos="0">
                  <a:schemeClr val="accent2"/>
                </a:gs>
                <a:gs pos="100000">
                  <a:schemeClr val="accent2">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7" name="Line 19"/>
            <p:cNvSpPr>
              <a:spLocks noChangeShapeType="1"/>
            </p:cNvSpPr>
            <p:nvPr/>
          </p:nvSpPr>
          <p:spPr bwMode="auto">
            <a:xfrm>
              <a:off x="1632" y="1848"/>
              <a:ext cx="236"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8" name="Group 20"/>
          <p:cNvGrpSpPr>
            <a:grpSpLocks/>
          </p:cNvGrpSpPr>
          <p:nvPr/>
        </p:nvGrpSpPr>
        <p:grpSpPr bwMode="auto">
          <a:xfrm>
            <a:off x="4953022" y="2286000"/>
            <a:ext cx="627063" cy="274638"/>
            <a:chOff x="1248" y="1632"/>
            <a:chExt cx="394" cy="173"/>
          </a:xfrm>
        </p:grpSpPr>
        <p:sp>
          <p:nvSpPr>
            <p:cNvPr id="514069" name="Oval 21"/>
            <p:cNvSpPr>
              <a:spLocks noChangeAspect="1" noChangeArrowheads="1"/>
            </p:cNvSpPr>
            <p:nvPr/>
          </p:nvSpPr>
          <p:spPr bwMode="auto">
            <a:xfrm>
              <a:off x="1248" y="1632"/>
              <a:ext cx="173" cy="173"/>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70" name="Line 22"/>
            <p:cNvSpPr>
              <a:spLocks noChangeShapeType="1"/>
            </p:cNvSpPr>
            <p:nvPr/>
          </p:nvSpPr>
          <p:spPr bwMode="auto">
            <a:xfrm>
              <a:off x="1440" y="1719"/>
              <a:ext cx="202"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514071" name="Rectangle 23"/>
          <p:cNvSpPr>
            <a:spLocks noChangeArrowheads="1"/>
          </p:cNvSpPr>
          <p:nvPr/>
        </p:nvSpPr>
        <p:spPr bwMode="auto">
          <a:xfrm>
            <a:off x="7315201" y="3962400"/>
            <a:ext cx="1447800" cy="984250"/>
          </a:xfrm>
          <a:prstGeom prst="rect">
            <a:avLst/>
          </a:prstGeom>
          <a:gradFill rotWithShape="0">
            <a:gsLst>
              <a:gs pos="0">
                <a:srgbClr val="C0C0C0"/>
              </a:gs>
              <a:gs pos="100000">
                <a:srgbClr val="C0C0C0">
                  <a:gamma/>
                  <a:tint val="81961"/>
                  <a:invGamma/>
                </a:srgbClr>
              </a:gs>
            </a:gsLst>
            <a:lin ang="5400000" scaled="1"/>
          </a:gradFill>
          <a:ln w="12700">
            <a:no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2" name="Rectangle 24"/>
          <p:cNvSpPr>
            <a:spLocks noChangeArrowheads="1"/>
          </p:cNvSpPr>
          <p:nvPr/>
        </p:nvSpPr>
        <p:spPr bwMode="auto">
          <a:xfrm>
            <a:off x="7446964" y="4146550"/>
            <a:ext cx="1184275" cy="615950"/>
          </a:xfrm>
          <a:prstGeom prst="rect">
            <a:avLst/>
          </a:prstGeom>
          <a:solidFill>
            <a:srgbClr val="FFFFFF"/>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3" name="Rectangle 25"/>
          <p:cNvSpPr>
            <a:spLocks noChangeArrowheads="1"/>
          </p:cNvSpPr>
          <p:nvPr/>
        </p:nvSpPr>
        <p:spPr bwMode="auto">
          <a:xfrm>
            <a:off x="7315201" y="5070497"/>
            <a:ext cx="1447800" cy="492125"/>
          </a:xfrm>
          <a:prstGeom prst="rect">
            <a:avLst/>
          </a:prstGeom>
          <a:solidFill>
            <a:srgbClr val="C0C0C0"/>
          </a:solidFill>
          <a:ln w="12700">
            <a:no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4" name="Line 26"/>
          <p:cNvSpPr>
            <a:spLocks noChangeShapeType="1"/>
          </p:cNvSpPr>
          <p:nvPr/>
        </p:nvSpPr>
        <p:spPr bwMode="auto">
          <a:xfrm>
            <a:off x="7580313" y="4578350"/>
            <a:ext cx="920750" cy="0"/>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5" name="Line 27"/>
          <p:cNvSpPr>
            <a:spLocks noChangeShapeType="1"/>
          </p:cNvSpPr>
          <p:nvPr/>
        </p:nvSpPr>
        <p:spPr bwMode="auto">
          <a:xfrm>
            <a:off x="7710488" y="4332288"/>
            <a:ext cx="0" cy="246062"/>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6" name="Line 28"/>
          <p:cNvSpPr>
            <a:spLocks noChangeShapeType="1"/>
          </p:cNvSpPr>
          <p:nvPr/>
        </p:nvSpPr>
        <p:spPr bwMode="auto">
          <a:xfrm>
            <a:off x="7842250" y="4454547"/>
            <a:ext cx="0" cy="123825"/>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7" name="Line 29"/>
          <p:cNvSpPr>
            <a:spLocks noChangeShapeType="1"/>
          </p:cNvSpPr>
          <p:nvPr/>
        </p:nvSpPr>
        <p:spPr bwMode="auto">
          <a:xfrm>
            <a:off x="8104188" y="4332288"/>
            <a:ext cx="0" cy="246062"/>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8" name="Line 30"/>
          <p:cNvSpPr>
            <a:spLocks noChangeShapeType="1"/>
          </p:cNvSpPr>
          <p:nvPr/>
        </p:nvSpPr>
        <p:spPr bwMode="auto">
          <a:xfrm>
            <a:off x="8367713" y="4454547"/>
            <a:ext cx="0" cy="123825"/>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9" name="Rectangle 31"/>
          <p:cNvSpPr>
            <a:spLocks noChangeArrowheads="1"/>
          </p:cNvSpPr>
          <p:nvPr/>
        </p:nvSpPr>
        <p:spPr bwMode="auto">
          <a:xfrm>
            <a:off x="8763000" y="2209801"/>
            <a:ext cx="76200" cy="838200"/>
          </a:xfrm>
          <a:prstGeom prst="rect">
            <a:avLst/>
          </a:prstGeom>
          <a:gradFill rotWithShape="0">
            <a:gsLst>
              <a:gs pos="0">
                <a:srgbClr val="C0C0C0"/>
              </a:gs>
              <a:gs pos="100000">
                <a:srgbClr val="C0C0C0">
                  <a:gamma/>
                  <a:shade val="46275"/>
                  <a:invGamma/>
                </a:srgbClr>
              </a:gs>
            </a:gsLst>
            <a:lin ang="0" scaled="1"/>
          </a:gra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0" name="Freeform 32"/>
          <p:cNvSpPr>
            <a:spLocks/>
          </p:cNvSpPr>
          <p:nvPr/>
        </p:nvSpPr>
        <p:spPr bwMode="auto">
          <a:xfrm>
            <a:off x="8763022" y="2667001"/>
            <a:ext cx="1109663" cy="2667000"/>
          </a:xfrm>
          <a:custGeom>
            <a:avLst/>
            <a:gdLst/>
            <a:ahLst/>
            <a:cxnLst>
              <a:cxn ang="0">
                <a:pos x="0" y="1680"/>
              </a:cxn>
              <a:cxn ang="0">
                <a:pos x="525" y="1526"/>
              </a:cxn>
              <a:cxn ang="0">
                <a:pos x="690" y="802"/>
              </a:cxn>
              <a:cxn ang="0">
                <a:pos x="575" y="144"/>
              </a:cxn>
              <a:cxn ang="0">
                <a:pos x="48" y="0"/>
              </a:cxn>
            </a:cxnLst>
            <a:rect l="0" t="0" r="r" b="b"/>
            <a:pathLst>
              <a:path w="698" h="1680">
                <a:moveTo>
                  <a:pt x="0" y="1680"/>
                </a:moveTo>
                <a:cubicBezTo>
                  <a:pt x="87" y="1654"/>
                  <a:pt x="410" y="1672"/>
                  <a:pt x="525" y="1526"/>
                </a:cubicBezTo>
                <a:cubicBezTo>
                  <a:pt x="640" y="1380"/>
                  <a:pt x="682" y="1032"/>
                  <a:pt x="690" y="802"/>
                </a:cubicBezTo>
                <a:cubicBezTo>
                  <a:pt x="698" y="572"/>
                  <a:pt x="682" y="277"/>
                  <a:pt x="575" y="144"/>
                </a:cubicBezTo>
                <a:cubicBezTo>
                  <a:pt x="468" y="11"/>
                  <a:pt x="158" y="30"/>
                  <a:pt x="48" y="0"/>
                </a:cubicBez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1" name="Text Box 33"/>
          <p:cNvSpPr txBox="1">
            <a:spLocks noChangeArrowheads="1"/>
          </p:cNvSpPr>
          <p:nvPr/>
        </p:nvSpPr>
        <p:spPr bwMode="auto">
          <a:xfrm>
            <a:off x="8147633" y="1600200"/>
            <a:ext cx="911650" cy="3411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b="1" i="1" dirty="0">
                <a:solidFill>
                  <a:srgbClr val="000000"/>
                </a:solidFill>
                <a:latin typeface="Times New Roman" pitchFamily="18" charset="0"/>
              </a:rPr>
              <a:t>Detector</a:t>
            </a:r>
          </a:p>
        </p:txBody>
      </p:sp>
      <p:sp>
        <p:nvSpPr>
          <p:cNvPr id="514082" name="Rectangle 34"/>
          <p:cNvSpPr>
            <a:spLocks noChangeArrowheads="1"/>
          </p:cNvSpPr>
          <p:nvPr/>
        </p:nvSpPr>
        <p:spPr bwMode="auto">
          <a:xfrm>
            <a:off x="2895600" y="3276600"/>
            <a:ext cx="685800" cy="152400"/>
          </a:xfrm>
          <a:prstGeom prst="rect">
            <a:avLst/>
          </a:prstGeom>
          <a:solidFill>
            <a:schemeClr val="tx1"/>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3" name="Line 35"/>
          <p:cNvSpPr>
            <a:spLocks noChangeShapeType="1"/>
          </p:cNvSpPr>
          <p:nvPr/>
        </p:nvSpPr>
        <p:spPr bwMode="auto">
          <a:xfrm>
            <a:off x="3429001" y="4038601"/>
            <a:ext cx="304800" cy="176213"/>
          </a:xfrm>
          <a:prstGeom prst="line">
            <a:avLst/>
          </a:prstGeom>
          <a:noFill/>
          <a:ln w="57150">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4" name="Freeform 36"/>
          <p:cNvSpPr>
            <a:spLocks/>
          </p:cNvSpPr>
          <p:nvPr/>
        </p:nvSpPr>
        <p:spPr bwMode="auto">
          <a:xfrm>
            <a:off x="3048022" y="2667000"/>
            <a:ext cx="1585913" cy="1447800"/>
          </a:xfrm>
          <a:custGeom>
            <a:avLst/>
            <a:gdLst/>
            <a:ahLst/>
            <a:cxnLst>
              <a:cxn ang="0">
                <a:pos x="0" y="0"/>
              </a:cxn>
              <a:cxn ang="0">
                <a:pos x="336" y="912"/>
              </a:cxn>
              <a:cxn ang="0">
                <a:pos x="998" y="909"/>
              </a:cxn>
            </a:cxnLst>
            <a:rect l="0" t="0" r="r" b="b"/>
            <a:pathLst>
              <a:path w="998" h="912">
                <a:moveTo>
                  <a:pt x="0" y="0"/>
                </a:moveTo>
                <a:lnTo>
                  <a:pt x="336" y="912"/>
                </a:lnTo>
                <a:lnTo>
                  <a:pt x="998" y="909"/>
                </a:lnTo>
              </a:path>
            </a:pathLst>
          </a:custGeom>
          <a:noFill/>
          <a:ln w="57150" cap="flat" cmpd="sng">
            <a:solidFill>
              <a:schemeClr val="accent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5" name="Text Box 37"/>
          <p:cNvSpPr txBox="1">
            <a:spLocks noChangeArrowheads="1"/>
          </p:cNvSpPr>
          <p:nvPr/>
        </p:nvSpPr>
        <p:spPr bwMode="auto">
          <a:xfrm>
            <a:off x="4509549" y="3657607"/>
            <a:ext cx="2231499" cy="8308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00"/>
                </a:solidFill>
                <a:latin typeface="Arial" charset="0"/>
              </a:rPr>
              <a:t>337 nm N</a:t>
            </a:r>
            <a:r>
              <a:rPr lang="en-US" sz="2400" baseline="-25000" dirty="0">
                <a:solidFill>
                  <a:srgbClr val="000000"/>
                </a:solidFill>
                <a:latin typeface="Arial" charset="0"/>
              </a:rPr>
              <a:t>2</a:t>
            </a:r>
            <a:r>
              <a:rPr lang="en-US" sz="2400" dirty="0">
                <a:solidFill>
                  <a:srgbClr val="000000"/>
                </a:solidFill>
                <a:latin typeface="Arial" charset="0"/>
              </a:rPr>
              <a:t> UV </a:t>
            </a:r>
          </a:p>
          <a:p>
            <a:pPr algn="ctr" eaLnBrk="0" fontAlgn="base" hangingPunct="0">
              <a:spcBef>
                <a:spcPct val="0"/>
              </a:spcBef>
              <a:spcAft>
                <a:spcPct val="0"/>
              </a:spcAft>
            </a:pPr>
            <a:r>
              <a:rPr lang="en-US" sz="2400" dirty="0">
                <a:solidFill>
                  <a:srgbClr val="000000"/>
                </a:solidFill>
                <a:latin typeface="Arial" charset="0"/>
              </a:rPr>
              <a:t>Laser Pulse</a:t>
            </a:r>
          </a:p>
        </p:txBody>
      </p:sp>
      <p:sp>
        <p:nvSpPr>
          <p:cNvPr id="514086" name="Freeform 38"/>
          <p:cNvSpPr>
            <a:spLocks/>
          </p:cNvSpPr>
          <p:nvPr/>
        </p:nvSpPr>
        <p:spPr bwMode="auto">
          <a:xfrm>
            <a:off x="2286000" y="2743200"/>
            <a:ext cx="609600" cy="1219200"/>
          </a:xfrm>
          <a:custGeom>
            <a:avLst/>
            <a:gdLst/>
            <a:ahLst/>
            <a:cxnLst>
              <a:cxn ang="0">
                <a:pos x="384" y="0"/>
              </a:cxn>
              <a:cxn ang="0">
                <a:pos x="0" y="0"/>
              </a:cxn>
              <a:cxn ang="0">
                <a:pos x="0" y="768"/>
              </a:cxn>
            </a:cxnLst>
            <a:rect l="0" t="0" r="r" b="b"/>
            <a:pathLst>
              <a:path w="384" h="768">
                <a:moveTo>
                  <a:pt x="384" y="0"/>
                </a:moveTo>
                <a:lnTo>
                  <a:pt x="0" y="0"/>
                </a:lnTo>
                <a:lnTo>
                  <a:pt x="0" y="768"/>
                </a:ln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7" name="Freeform 39"/>
          <p:cNvSpPr>
            <a:spLocks/>
          </p:cNvSpPr>
          <p:nvPr/>
        </p:nvSpPr>
        <p:spPr bwMode="auto">
          <a:xfrm>
            <a:off x="3810000" y="2971800"/>
            <a:ext cx="228600" cy="685800"/>
          </a:xfrm>
          <a:custGeom>
            <a:avLst/>
            <a:gdLst/>
            <a:ahLst/>
            <a:cxnLst>
              <a:cxn ang="0">
                <a:pos x="0" y="0"/>
              </a:cxn>
              <a:cxn ang="0">
                <a:pos x="144" y="0"/>
              </a:cxn>
              <a:cxn ang="0">
                <a:pos x="144" y="432"/>
              </a:cxn>
            </a:cxnLst>
            <a:rect l="0" t="0" r="r" b="b"/>
            <a:pathLst>
              <a:path w="144" h="432">
                <a:moveTo>
                  <a:pt x="0" y="0"/>
                </a:moveTo>
                <a:lnTo>
                  <a:pt x="144" y="0"/>
                </a:lnTo>
                <a:lnTo>
                  <a:pt x="144" y="432"/>
                </a:ln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514088" name="Group 40"/>
          <p:cNvGrpSpPr>
            <a:grpSpLocks/>
          </p:cNvGrpSpPr>
          <p:nvPr/>
        </p:nvGrpSpPr>
        <p:grpSpPr bwMode="auto">
          <a:xfrm>
            <a:off x="3886201" y="3657600"/>
            <a:ext cx="304800" cy="228600"/>
            <a:chOff x="1488" y="2496"/>
            <a:chExt cx="192" cy="144"/>
          </a:xfrm>
        </p:grpSpPr>
        <p:sp>
          <p:nvSpPr>
            <p:cNvPr id="514089" name="Line 41"/>
            <p:cNvSpPr>
              <a:spLocks noChangeShapeType="1"/>
            </p:cNvSpPr>
            <p:nvPr/>
          </p:nvSpPr>
          <p:spPr bwMode="auto">
            <a:xfrm>
              <a:off x="1488" y="2496"/>
              <a:ext cx="192"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0" name="Line 42"/>
            <p:cNvSpPr>
              <a:spLocks noChangeShapeType="1"/>
            </p:cNvSpPr>
            <p:nvPr/>
          </p:nvSpPr>
          <p:spPr bwMode="auto">
            <a:xfrm>
              <a:off x="1523" y="2544"/>
              <a:ext cx="121"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1" name="Line 43"/>
            <p:cNvSpPr>
              <a:spLocks noChangeShapeType="1"/>
            </p:cNvSpPr>
            <p:nvPr/>
          </p:nvSpPr>
          <p:spPr bwMode="auto">
            <a:xfrm>
              <a:off x="1538" y="2592"/>
              <a:ext cx="92"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2" name="Line 44"/>
            <p:cNvSpPr>
              <a:spLocks noChangeShapeType="1"/>
            </p:cNvSpPr>
            <p:nvPr/>
          </p:nvSpPr>
          <p:spPr bwMode="auto">
            <a:xfrm>
              <a:off x="1561" y="2640"/>
              <a:ext cx="46"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514093" name="Text Box 45"/>
          <p:cNvSpPr txBox="1">
            <a:spLocks noChangeArrowheads="1"/>
          </p:cNvSpPr>
          <p:nvPr/>
        </p:nvSpPr>
        <p:spPr bwMode="auto">
          <a:xfrm>
            <a:off x="1779588" y="3925888"/>
            <a:ext cx="963612" cy="457200"/>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00"/>
                </a:solidFill>
                <a:latin typeface="Arial" charset="0"/>
              </a:rPr>
              <a:t>25 kV</a:t>
            </a:r>
          </a:p>
        </p:txBody>
      </p:sp>
      <p:graphicFrame>
        <p:nvGraphicFramePr>
          <p:cNvPr id="514094" name="Object 46"/>
          <p:cNvGraphicFramePr>
            <a:graphicFrameLocks noChangeAspect="1"/>
          </p:cNvGraphicFramePr>
          <p:nvPr/>
        </p:nvGraphicFramePr>
        <p:xfrm>
          <a:off x="2895600" y="4495801"/>
          <a:ext cx="3276600" cy="1184275"/>
        </p:xfrm>
        <a:graphic>
          <a:graphicData uri="http://schemas.openxmlformats.org/presentationml/2006/ole">
            <mc:AlternateContent xmlns:mc="http://schemas.openxmlformats.org/markup-compatibility/2006">
              <mc:Choice xmlns:v="urn:schemas-microsoft-com:vml" Requires="v">
                <p:oleObj name="Equation" r:id="rId3" imgW="1054080" imgH="380880" progId="Equation.2">
                  <p:embed/>
                </p:oleObj>
              </mc:Choice>
              <mc:Fallback>
                <p:oleObj name="Equation" r:id="rId3" imgW="1054080" imgH="380880" progId="Equation.2">
                  <p:embed/>
                  <p:pic>
                    <p:nvPicPr>
                      <p:cNvPr id="514094"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4495801"/>
                        <a:ext cx="3276600" cy="118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4095" name="Object 47"/>
          <p:cNvGraphicFramePr>
            <a:graphicFrameLocks noChangeAspect="1"/>
          </p:cNvGraphicFramePr>
          <p:nvPr/>
        </p:nvGraphicFramePr>
        <p:xfrm>
          <a:off x="2895600" y="5791222"/>
          <a:ext cx="2286000" cy="663575"/>
        </p:xfrm>
        <a:graphic>
          <a:graphicData uri="http://schemas.openxmlformats.org/presentationml/2006/ole">
            <mc:AlternateContent xmlns:mc="http://schemas.openxmlformats.org/markup-compatibility/2006">
              <mc:Choice xmlns:v="urn:schemas-microsoft-com:vml" Requires="v">
                <p:oleObj name="Equation" r:id="rId5" imgW="736560" imgH="215640" progId="Equation.2">
                  <p:embed/>
                </p:oleObj>
              </mc:Choice>
              <mc:Fallback>
                <p:oleObj name="Equation" r:id="rId5" imgW="736560" imgH="215640" progId="Equation.2">
                  <p:embed/>
                  <p:pic>
                    <p:nvPicPr>
                      <p:cNvPr id="514095" name="Object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5791222"/>
                        <a:ext cx="2286000" cy="66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096" name="Rectangle 48"/>
          <p:cNvSpPr>
            <a:spLocks noChangeArrowheads="1"/>
          </p:cNvSpPr>
          <p:nvPr/>
        </p:nvSpPr>
        <p:spPr bwMode="auto">
          <a:xfrm>
            <a:off x="2743200" y="4495800"/>
            <a:ext cx="3429000" cy="2133600"/>
          </a:xfrm>
          <a:prstGeom prst="rect">
            <a:avLst/>
          </a:prstGeom>
          <a:noFill/>
          <a:ln w="190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97" name="Text Box 49"/>
          <p:cNvSpPr txBox="1">
            <a:spLocks noChangeArrowheads="1"/>
          </p:cNvSpPr>
          <p:nvPr/>
        </p:nvSpPr>
        <p:spPr bwMode="auto">
          <a:xfrm>
            <a:off x="6858001" y="2895602"/>
            <a:ext cx="1116013" cy="39687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000" i="1" dirty="0">
                <a:solidFill>
                  <a:srgbClr val="000000"/>
                </a:solidFill>
                <a:latin typeface="Arial" charset="0"/>
              </a:rPr>
              <a:t>Vacuum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194" name="Picture 2"/>
          <p:cNvPicPr>
            <a:picLocks noChangeAspect="1" noChangeArrowheads="1"/>
          </p:cNvPicPr>
          <p:nvPr/>
        </p:nvPicPr>
        <p:blipFill>
          <a:blip r:embed="rId2" cstate="print"/>
          <a:srcRect/>
          <a:stretch>
            <a:fillRect/>
          </a:stretch>
        </p:blipFill>
        <p:spPr bwMode="auto">
          <a:xfrm>
            <a:off x="1238874" y="467833"/>
            <a:ext cx="9042809" cy="5484728"/>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2209800" y="2"/>
            <a:ext cx="7772400" cy="944563"/>
          </a:xfrm>
        </p:spPr>
        <p:txBody>
          <a:bodyPr>
            <a:normAutofit/>
          </a:bodyPr>
          <a:lstStyle/>
          <a:p>
            <a:r>
              <a:rPr lang="en-US" sz="4000" dirty="0"/>
              <a:t>Proteomics: Traditional Technology</a:t>
            </a:r>
          </a:p>
        </p:txBody>
      </p:sp>
      <p:sp>
        <p:nvSpPr>
          <p:cNvPr id="572419" name="Rectangle 3"/>
          <p:cNvSpPr>
            <a:spLocks noChangeArrowheads="1"/>
          </p:cNvSpPr>
          <p:nvPr/>
        </p:nvSpPr>
        <p:spPr bwMode="auto">
          <a:xfrm>
            <a:off x="5268913" y="2779714"/>
            <a:ext cx="0" cy="369233"/>
          </a:xfrm>
          <a:prstGeom prst="rect">
            <a:avLst/>
          </a:prstGeom>
          <a:noFill/>
          <a:ln w="9525">
            <a:noFill/>
            <a:miter lim="800000"/>
            <a:headEnd/>
            <a:tailEnd/>
          </a:ln>
          <a:effectLst/>
        </p:spPr>
        <p:txBody>
          <a:bodyPr lIns="91340" tIns="45671" rIns="91340" bIns="45671">
            <a:spAutoFit/>
          </a:bodyPr>
          <a:lstStyle/>
          <a:p>
            <a:endParaRPr lang="en-US"/>
          </a:p>
        </p:txBody>
      </p:sp>
      <p:sp>
        <p:nvSpPr>
          <p:cNvPr id="572420" name="Text Box 4"/>
          <p:cNvSpPr txBox="1">
            <a:spLocks noChangeArrowheads="1"/>
          </p:cNvSpPr>
          <p:nvPr/>
        </p:nvSpPr>
        <p:spPr bwMode="auto">
          <a:xfrm>
            <a:off x="5865814" y="5556272"/>
            <a:ext cx="4667250" cy="830993"/>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dirty="0">
                <a:solidFill>
                  <a:srgbClr val="000099"/>
                </a:solidFill>
              </a:rPr>
              <a:t>Characterize peptides by mass spectrometry</a:t>
            </a:r>
          </a:p>
        </p:txBody>
      </p:sp>
      <p:grpSp>
        <p:nvGrpSpPr>
          <p:cNvPr id="572421" name="Group 5"/>
          <p:cNvGrpSpPr>
            <a:grpSpLocks/>
          </p:cNvGrpSpPr>
          <p:nvPr/>
        </p:nvGrpSpPr>
        <p:grpSpPr bwMode="auto">
          <a:xfrm>
            <a:off x="2887663" y="2981326"/>
            <a:ext cx="2184400" cy="441325"/>
            <a:chOff x="2289" y="1702"/>
            <a:chExt cx="1376" cy="429"/>
          </a:xfrm>
        </p:grpSpPr>
        <p:sp>
          <p:nvSpPr>
            <p:cNvPr id="572422" name="Line 6"/>
            <p:cNvSpPr>
              <a:spLocks noChangeShapeType="1"/>
            </p:cNvSpPr>
            <p:nvPr/>
          </p:nvSpPr>
          <p:spPr bwMode="auto">
            <a:xfrm>
              <a:off x="2289" y="1714"/>
              <a:ext cx="243" cy="417"/>
            </a:xfrm>
            <a:prstGeom prst="line">
              <a:avLst/>
            </a:prstGeom>
            <a:noFill/>
            <a:ln w="38100">
              <a:solidFill>
                <a:srgbClr val="800000"/>
              </a:solidFill>
              <a:round/>
              <a:headEnd/>
              <a:tailEnd type="arrow" w="med" len="med"/>
            </a:ln>
            <a:effectLst/>
          </p:spPr>
          <p:txBody>
            <a:bodyPr/>
            <a:lstStyle/>
            <a:p>
              <a:endParaRPr lang="en-US"/>
            </a:p>
          </p:txBody>
        </p:sp>
        <p:sp>
          <p:nvSpPr>
            <p:cNvPr id="572423" name="Line 7"/>
            <p:cNvSpPr>
              <a:spLocks noChangeShapeType="1"/>
            </p:cNvSpPr>
            <p:nvPr/>
          </p:nvSpPr>
          <p:spPr bwMode="auto">
            <a:xfrm flipH="1">
              <a:off x="3422" y="1702"/>
              <a:ext cx="243" cy="417"/>
            </a:xfrm>
            <a:prstGeom prst="line">
              <a:avLst/>
            </a:prstGeom>
            <a:noFill/>
            <a:ln w="38100">
              <a:solidFill>
                <a:srgbClr val="800000"/>
              </a:solidFill>
              <a:round/>
              <a:headEnd/>
              <a:tailEnd type="arrow" w="med" len="med"/>
            </a:ln>
            <a:effectLst/>
          </p:spPr>
          <p:txBody>
            <a:bodyPr/>
            <a:lstStyle/>
            <a:p>
              <a:endParaRPr lang="en-US"/>
            </a:p>
          </p:txBody>
        </p:sp>
      </p:grpSp>
      <p:sp>
        <p:nvSpPr>
          <p:cNvPr id="572424" name="Line 8"/>
          <p:cNvSpPr>
            <a:spLocks noChangeShapeType="1"/>
          </p:cNvSpPr>
          <p:nvPr/>
        </p:nvSpPr>
        <p:spPr bwMode="auto">
          <a:xfrm>
            <a:off x="8197850" y="4937125"/>
            <a:ext cx="7938" cy="547688"/>
          </a:xfrm>
          <a:prstGeom prst="line">
            <a:avLst/>
          </a:prstGeom>
          <a:noFill/>
          <a:ln w="38100">
            <a:solidFill>
              <a:srgbClr val="800000"/>
            </a:solidFill>
            <a:round/>
            <a:headEnd/>
            <a:tailEnd type="arrow" w="med" len="med"/>
          </a:ln>
          <a:effectLst/>
        </p:spPr>
        <p:txBody>
          <a:bodyPr lIns="91340" tIns="45671" rIns="91340" bIns="45671"/>
          <a:lstStyle/>
          <a:p>
            <a:endParaRPr lang="en-US"/>
          </a:p>
        </p:txBody>
      </p:sp>
      <p:sp>
        <p:nvSpPr>
          <p:cNvPr id="572425" name="Oval 9"/>
          <p:cNvSpPr>
            <a:spLocks noChangeArrowheads="1"/>
          </p:cNvSpPr>
          <p:nvPr/>
        </p:nvSpPr>
        <p:spPr bwMode="auto">
          <a:xfrm>
            <a:off x="4127500" y="45688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6" name="Oval 10"/>
          <p:cNvSpPr>
            <a:spLocks noChangeArrowheads="1"/>
          </p:cNvSpPr>
          <p:nvPr/>
        </p:nvSpPr>
        <p:spPr bwMode="auto">
          <a:xfrm>
            <a:off x="4219576" y="4560888"/>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7" name="Oval 11"/>
          <p:cNvSpPr>
            <a:spLocks noChangeArrowheads="1"/>
          </p:cNvSpPr>
          <p:nvPr/>
        </p:nvSpPr>
        <p:spPr bwMode="auto">
          <a:xfrm>
            <a:off x="4311651" y="4557714"/>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8" name="Oval 12"/>
          <p:cNvSpPr>
            <a:spLocks noChangeArrowheads="1"/>
          </p:cNvSpPr>
          <p:nvPr/>
        </p:nvSpPr>
        <p:spPr bwMode="auto">
          <a:xfrm>
            <a:off x="4500563" y="45212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9" name="Oval 13"/>
          <p:cNvSpPr>
            <a:spLocks noChangeArrowheads="1"/>
          </p:cNvSpPr>
          <p:nvPr/>
        </p:nvSpPr>
        <p:spPr bwMode="auto">
          <a:xfrm>
            <a:off x="4806950" y="39417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0" name="Oval 14"/>
          <p:cNvSpPr>
            <a:spLocks noChangeArrowheads="1"/>
          </p:cNvSpPr>
          <p:nvPr/>
        </p:nvSpPr>
        <p:spPr bwMode="auto">
          <a:xfrm>
            <a:off x="4721225" y="38989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1" name="Oval 15"/>
          <p:cNvSpPr>
            <a:spLocks noChangeArrowheads="1"/>
          </p:cNvSpPr>
          <p:nvPr/>
        </p:nvSpPr>
        <p:spPr bwMode="auto">
          <a:xfrm>
            <a:off x="4057650" y="373538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2" name="Oval 16"/>
          <p:cNvSpPr>
            <a:spLocks noChangeArrowheads="1"/>
          </p:cNvSpPr>
          <p:nvPr/>
        </p:nvSpPr>
        <p:spPr bwMode="auto">
          <a:xfrm>
            <a:off x="4403725" y="454501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3" name="Oval 17"/>
          <p:cNvSpPr>
            <a:spLocks noChangeArrowheads="1"/>
          </p:cNvSpPr>
          <p:nvPr/>
        </p:nvSpPr>
        <p:spPr bwMode="auto">
          <a:xfrm>
            <a:off x="4443413" y="37957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4" name="Oval 18"/>
          <p:cNvSpPr>
            <a:spLocks noChangeArrowheads="1"/>
          </p:cNvSpPr>
          <p:nvPr/>
        </p:nvSpPr>
        <p:spPr bwMode="auto">
          <a:xfrm>
            <a:off x="4535488" y="38354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5" name="Oval 19"/>
          <p:cNvSpPr>
            <a:spLocks noChangeArrowheads="1"/>
          </p:cNvSpPr>
          <p:nvPr/>
        </p:nvSpPr>
        <p:spPr bwMode="auto">
          <a:xfrm>
            <a:off x="4252914" y="375602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6" name="Oval 20"/>
          <p:cNvSpPr>
            <a:spLocks noChangeArrowheads="1"/>
          </p:cNvSpPr>
          <p:nvPr/>
        </p:nvSpPr>
        <p:spPr bwMode="auto">
          <a:xfrm>
            <a:off x="4878390" y="4232276"/>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7" name="Oval 21"/>
          <p:cNvSpPr>
            <a:spLocks noChangeArrowheads="1"/>
          </p:cNvSpPr>
          <p:nvPr/>
        </p:nvSpPr>
        <p:spPr bwMode="auto">
          <a:xfrm>
            <a:off x="4348163" y="377507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8" name="Oval 22"/>
          <p:cNvSpPr>
            <a:spLocks noChangeArrowheads="1"/>
          </p:cNvSpPr>
          <p:nvPr/>
        </p:nvSpPr>
        <p:spPr bwMode="auto">
          <a:xfrm>
            <a:off x="3663950" y="37988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9" name="Oval 23"/>
          <p:cNvSpPr>
            <a:spLocks noChangeArrowheads="1"/>
          </p:cNvSpPr>
          <p:nvPr/>
        </p:nvSpPr>
        <p:spPr bwMode="auto">
          <a:xfrm>
            <a:off x="3759200" y="376237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0" name="Oval 24"/>
          <p:cNvSpPr>
            <a:spLocks noChangeArrowheads="1"/>
          </p:cNvSpPr>
          <p:nvPr/>
        </p:nvSpPr>
        <p:spPr bwMode="auto">
          <a:xfrm>
            <a:off x="4595814" y="4484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1" name="Oval 25"/>
          <p:cNvSpPr>
            <a:spLocks noChangeArrowheads="1"/>
          </p:cNvSpPr>
          <p:nvPr/>
        </p:nvSpPr>
        <p:spPr bwMode="auto">
          <a:xfrm>
            <a:off x="3857625" y="374491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2" name="Oval 26"/>
          <p:cNvSpPr>
            <a:spLocks noChangeArrowheads="1"/>
          </p:cNvSpPr>
          <p:nvPr/>
        </p:nvSpPr>
        <p:spPr bwMode="auto">
          <a:xfrm>
            <a:off x="3959225" y="373856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3" name="Oval 27"/>
          <p:cNvSpPr>
            <a:spLocks noChangeArrowheads="1"/>
          </p:cNvSpPr>
          <p:nvPr/>
        </p:nvSpPr>
        <p:spPr bwMode="auto">
          <a:xfrm>
            <a:off x="3646488" y="46053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4" name="Oval 28"/>
          <p:cNvSpPr>
            <a:spLocks noChangeArrowheads="1"/>
          </p:cNvSpPr>
          <p:nvPr/>
        </p:nvSpPr>
        <p:spPr bwMode="auto">
          <a:xfrm>
            <a:off x="4630739" y="3865563"/>
            <a:ext cx="96837"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5" name="Oval 29"/>
          <p:cNvSpPr>
            <a:spLocks noChangeArrowheads="1"/>
          </p:cNvSpPr>
          <p:nvPr/>
        </p:nvSpPr>
        <p:spPr bwMode="auto">
          <a:xfrm>
            <a:off x="3935413" y="4611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6" name="Oval 30"/>
          <p:cNvSpPr>
            <a:spLocks noChangeArrowheads="1"/>
          </p:cNvSpPr>
          <p:nvPr/>
        </p:nvSpPr>
        <p:spPr bwMode="auto">
          <a:xfrm>
            <a:off x="4681539" y="4451353"/>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7" name="Oval 31"/>
          <p:cNvSpPr>
            <a:spLocks noChangeArrowheads="1"/>
          </p:cNvSpPr>
          <p:nvPr/>
        </p:nvSpPr>
        <p:spPr bwMode="auto">
          <a:xfrm>
            <a:off x="3124200" y="4054475"/>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8" name="Oval 32"/>
          <p:cNvSpPr>
            <a:spLocks noChangeArrowheads="1"/>
          </p:cNvSpPr>
          <p:nvPr/>
        </p:nvSpPr>
        <p:spPr bwMode="auto">
          <a:xfrm>
            <a:off x="4894264" y="41290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9" name="Oval 33"/>
          <p:cNvSpPr>
            <a:spLocks noChangeArrowheads="1"/>
          </p:cNvSpPr>
          <p:nvPr/>
        </p:nvSpPr>
        <p:spPr bwMode="auto">
          <a:xfrm>
            <a:off x="3843340" y="4635500"/>
            <a:ext cx="96837"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0" name="Oval 34"/>
          <p:cNvSpPr>
            <a:spLocks noChangeArrowheads="1"/>
          </p:cNvSpPr>
          <p:nvPr/>
        </p:nvSpPr>
        <p:spPr bwMode="auto">
          <a:xfrm>
            <a:off x="4030664" y="4587876"/>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1" name="Oval 35"/>
          <p:cNvSpPr>
            <a:spLocks noChangeArrowheads="1"/>
          </p:cNvSpPr>
          <p:nvPr/>
        </p:nvSpPr>
        <p:spPr bwMode="auto">
          <a:xfrm>
            <a:off x="4846638" y="4332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2" name="Oval 36"/>
          <p:cNvSpPr>
            <a:spLocks noChangeArrowheads="1"/>
          </p:cNvSpPr>
          <p:nvPr/>
        </p:nvSpPr>
        <p:spPr bwMode="auto">
          <a:xfrm>
            <a:off x="3216275" y="40147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3" name="Oval 37"/>
          <p:cNvSpPr>
            <a:spLocks noChangeArrowheads="1"/>
          </p:cNvSpPr>
          <p:nvPr/>
        </p:nvSpPr>
        <p:spPr bwMode="auto">
          <a:xfrm>
            <a:off x="4156076" y="374173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4" name="Oval 38"/>
          <p:cNvSpPr>
            <a:spLocks noChangeArrowheads="1"/>
          </p:cNvSpPr>
          <p:nvPr/>
        </p:nvSpPr>
        <p:spPr bwMode="auto">
          <a:xfrm>
            <a:off x="3571875" y="38354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5" name="Oval 39"/>
          <p:cNvSpPr>
            <a:spLocks noChangeArrowheads="1"/>
          </p:cNvSpPr>
          <p:nvPr/>
        </p:nvSpPr>
        <p:spPr bwMode="auto">
          <a:xfrm>
            <a:off x="3479800" y="38782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6" name="Oval 40"/>
          <p:cNvSpPr>
            <a:spLocks noChangeArrowheads="1"/>
          </p:cNvSpPr>
          <p:nvPr/>
        </p:nvSpPr>
        <p:spPr bwMode="auto">
          <a:xfrm>
            <a:off x="3303588" y="3968751"/>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7" name="Oval 41"/>
          <p:cNvSpPr>
            <a:spLocks noChangeArrowheads="1"/>
          </p:cNvSpPr>
          <p:nvPr/>
        </p:nvSpPr>
        <p:spPr bwMode="auto">
          <a:xfrm>
            <a:off x="4873625" y="4025901"/>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8" name="Oval 42"/>
          <p:cNvSpPr>
            <a:spLocks noChangeArrowheads="1"/>
          </p:cNvSpPr>
          <p:nvPr/>
        </p:nvSpPr>
        <p:spPr bwMode="auto">
          <a:xfrm>
            <a:off x="3392488" y="39290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9" name="Oval 43"/>
          <p:cNvSpPr>
            <a:spLocks noChangeArrowheads="1"/>
          </p:cNvSpPr>
          <p:nvPr/>
        </p:nvSpPr>
        <p:spPr bwMode="auto">
          <a:xfrm>
            <a:off x="4765675" y="43989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0" name="Oval 44"/>
          <p:cNvSpPr>
            <a:spLocks noChangeArrowheads="1"/>
          </p:cNvSpPr>
          <p:nvPr/>
        </p:nvSpPr>
        <p:spPr bwMode="auto">
          <a:xfrm>
            <a:off x="3490913" y="42687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1" name="Oval 45"/>
          <p:cNvSpPr>
            <a:spLocks noChangeArrowheads="1"/>
          </p:cNvSpPr>
          <p:nvPr/>
        </p:nvSpPr>
        <p:spPr bwMode="auto">
          <a:xfrm>
            <a:off x="3544889" y="46053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2" name="Oval 46"/>
          <p:cNvSpPr>
            <a:spLocks noChangeArrowheads="1"/>
          </p:cNvSpPr>
          <p:nvPr/>
        </p:nvSpPr>
        <p:spPr bwMode="auto">
          <a:xfrm>
            <a:off x="3449638" y="458787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3" name="Oval 47"/>
          <p:cNvSpPr>
            <a:spLocks noChangeArrowheads="1"/>
          </p:cNvSpPr>
          <p:nvPr/>
        </p:nvSpPr>
        <p:spPr bwMode="auto">
          <a:xfrm>
            <a:off x="3357563" y="4557714"/>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4" name="Oval 48"/>
          <p:cNvSpPr>
            <a:spLocks noChangeArrowheads="1"/>
          </p:cNvSpPr>
          <p:nvPr/>
        </p:nvSpPr>
        <p:spPr bwMode="auto">
          <a:xfrm>
            <a:off x="3297238" y="44719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5" name="Oval 49"/>
          <p:cNvSpPr>
            <a:spLocks noChangeArrowheads="1"/>
          </p:cNvSpPr>
          <p:nvPr/>
        </p:nvSpPr>
        <p:spPr bwMode="auto">
          <a:xfrm>
            <a:off x="3335340" y="4371977"/>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6" name="Oval 50"/>
          <p:cNvSpPr>
            <a:spLocks noChangeArrowheads="1"/>
          </p:cNvSpPr>
          <p:nvPr/>
        </p:nvSpPr>
        <p:spPr bwMode="auto">
          <a:xfrm>
            <a:off x="3408364" y="4308478"/>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7" name="Oval 51"/>
          <p:cNvSpPr>
            <a:spLocks noChangeArrowheads="1"/>
          </p:cNvSpPr>
          <p:nvPr/>
        </p:nvSpPr>
        <p:spPr bwMode="auto">
          <a:xfrm>
            <a:off x="3748088" y="4611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8" name="Oval 52"/>
          <p:cNvSpPr>
            <a:spLocks noChangeArrowheads="1"/>
          </p:cNvSpPr>
          <p:nvPr/>
        </p:nvSpPr>
        <p:spPr bwMode="auto">
          <a:xfrm>
            <a:off x="3589338" y="42719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9" name="Oval 53"/>
          <p:cNvSpPr>
            <a:spLocks noChangeArrowheads="1"/>
          </p:cNvSpPr>
          <p:nvPr/>
        </p:nvSpPr>
        <p:spPr bwMode="auto">
          <a:xfrm>
            <a:off x="3683001" y="4291013"/>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0" name="Oval 54"/>
          <p:cNvSpPr>
            <a:spLocks noChangeArrowheads="1"/>
          </p:cNvSpPr>
          <p:nvPr/>
        </p:nvSpPr>
        <p:spPr bwMode="auto">
          <a:xfrm>
            <a:off x="3778250" y="43053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1" name="Oval 55"/>
          <p:cNvSpPr>
            <a:spLocks noChangeArrowheads="1"/>
          </p:cNvSpPr>
          <p:nvPr/>
        </p:nvSpPr>
        <p:spPr bwMode="auto">
          <a:xfrm>
            <a:off x="3867150" y="4332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2" name="Oval 56"/>
          <p:cNvSpPr>
            <a:spLocks noChangeArrowheads="1"/>
          </p:cNvSpPr>
          <p:nvPr/>
        </p:nvSpPr>
        <p:spPr bwMode="auto">
          <a:xfrm>
            <a:off x="3965575" y="4354513"/>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3" name="Oval 57"/>
          <p:cNvSpPr>
            <a:spLocks noChangeArrowheads="1"/>
          </p:cNvSpPr>
          <p:nvPr/>
        </p:nvSpPr>
        <p:spPr bwMode="auto">
          <a:xfrm>
            <a:off x="4060826" y="4357689"/>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4" name="Oval 58"/>
          <p:cNvSpPr>
            <a:spLocks noChangeArrowheads="1"/>
          </p:cNvSpPr>
          <p:nvPr/>
        </p:nvSpPr>
        <p:spPr bwMode="auto">
          <a:xfrm>
            <a:off x="4156076" y="437197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5" name="Oval 59"/>
          <p:cNvSpPr>
            <a:spLocks noChangeArrowheads="1"/>
          </p:cNvSpPr>
          <p:nvPr/>
        </p:nvSpPr>
        <p:spPr bwMode="auto">
          <a:xfrm>
            <a:off x="4249738" y="437832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6" name="Oval 60"/>
          <p:cNvSpPr>
            <a:spLocks noChangeArrowheads="1"/>
          </p:cNvSpPr>
          <p:nvPr/>
        </p:nvSpPr>
        <p:spPr bwMode="auto">
          <a:xfrm>
            <a:off x="4341813" y="43449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7" name="Oval 61"/>
          <p:cNvSpPr>
            <a:spLocks noChangeArrowheads="1"/>
          </p:cNvSpPr>
          <p:nvPr/>
        </p:nvSpPr>
        <p:spPr bwMode="auto">
          <a:xfrm>
            <a:off x="4433888" y="43053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8" name="Oval 62"/>
          <p:cNvSpPr>
            <a:spLocks noChangeArrowheads="1"/>
          </p:cNvSpPr>
          <p:nvPr/>
        </p:nvSpPr>
        <p:spPr bwMode="auto">
          <a:xfrm>
            <a:off x="4527550" y="43021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9" name="Oval 63"/>
          <p:cNvSpPr>
            <a:spLocks noChangeArrowheads="1"/>
          </p:cNvSpPr>
          <p:nvPr/>
        </p:nvSpPr>
        <p:spPr bwMode="auto">
          <a:xfrm>
            <a:off x="4619626" y="42624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0" name="Oval 64"/>
          <p:cNvSpPr>
            <a:spLocks noChangeArrowheads="1"/>
          </p:cNvSpPr>
          <p:nvPr/>
        </p:nvSpPr>
        <p:spPr bwMode="auto">
          <a:xfrm>
            <a:off x="4667250" y="4165603"/>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1" name="Oval 65"/>
          <p:cNvSpPr>
            <a:spLocks noChangeArrowheads="1"/>
          </p:cNvSpPr>
          <p:nvPr/>
        </p:nvSpPr>
        <p:spPr bwMode="auto">
          <a:xfrm>
            <a:off x="4606926" y="407828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2" name="Oval 66"/>
          <p:cNvSpPr>
            <a:spLocks noChangeArrowheads="1"/>
          </p:cNvSpPr>
          <p:nvPr/>
        </p:nvSpPr>
        <p:spPr bwMode="auto">
          <a:xfrm>
            <a:off x="4508500" y="4084638"/>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3" name="Oval 67"/>
          <p:cNvSpPr>
            <a:spLocks noChangeArrowheads="1"/>
          </p:cNvSpPr>
          <p:nvPr/>
        </p:nvSpPr>
        <p:spPr bwMode="auto">
          <a:xfrm>
            <a:off x="4425951" y="41386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4" name="Oval 68"/>
          <p:cNvSpPr>
            <a:spLocks noChangeArrowheads="1"/>
          </p:cNvSpPr>
          <p:nvPr/>
        </p:nvSpPr>
        <p:spPr bwMode="auto">
          <a:xfrm>
            <a:off x="4332289" y="4192588"/>
            <a:ext cx="96837"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5" name="Oval 69"/>
          <p:cNvSpPr>
            <a:spLocks noChangeArrowheads="1"/>
          </p:cNvSpPr>
          <p:nvPr/>
        </p:nvSpPr>
        <p:spPr bwMode="auto">
          <a:xfrm>
            <a:off x="4233863" y="41751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6" name="Oval 70"/>
          <p:cNvSpPr>
            <a:spLocks noChangeArrowheads="1"/>
          </p:cNvSpPr>
          <p:nvPr/>
        </p:nvSpPr>
        <p:spPr bwMode="auto">
          <a:xfrm>
            <a:off x="4154488" y="4108453"/>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7" name="Oval 71"/>
          <p:cNvSpPr>
            <a:spLocks noChangeArrowheads="1"/>
          </p:cNvSpPr>
          <p:nvPr/>
        </p:nvSpPr>
        <p:spPr bwMode="auto">
          <a:xfrm>
            <a:off x="4087814" y="4021139"/>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8" name="Oval 72"/>
          <p:cNvSpPr>
            <a:spLocks noChangeArrowheads="1"/>
          </p:cNvSpPr>
          <p:nvPr/>
        </p:nvSpPr>
        <p:spPr bwMode="auto">
          <a:xfrm>
            <a:off x="4013200" y="39560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9" name="Oval 73"/>
          <p:cNvSpPr>
            <a:spLocks noChangeArrowheads="1"/>
          </p:cNvSpPr>
          <p:nvPr/>
        </p:nvSpPr>
        <p:spPr bwMode="auto">
          <a:xfrm>
            <a:off x="3932239" y="3905252"/>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0" name="Oval 74"/>
          <p:cNvSpPr>
            <a:spLocks noChangeArrowheads="1"/>
          </p:cNvSpPr>
          <p:nvPr/>
        </p:nvSpPr>
        <p:spPr bwMode="auto">
          <a:xfrm>
            <a:off x="3849688" y="3851275"/>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1" name="Oval 75"/>
          <p:cNvSpPr>
            <a:spLocks noChangeArrowheads="1"/>
          </p:cNvSpPr>
          <p:nvPr/>
        </p:nvSpPr>
        <p:spPr bwMode="auto">
          <a:xfrm>
            <a:off x="3792538" y="39385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2" name="Oval 76"/>
          <p:cNvSpPr>
            <a:spLocks noChangeArrowheads="1"/>
          </p:cNvSpPr>
          <p:nvPr/>
        </p:nvSpPr>
        <p:spPr bwMode="auto">
          <a:xfrm>
            <a:off x="3721100" y="40084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3" name="Oval 77"/>
          <p:cNvSpPr>
            <a:spLocks noChangeArrowheads="1"/>
          </p:cNvSpPr>
          <p:nvPr/>
        </p:nvSpPr>
        <p:spPr bwMode="auto">
          <a:xfrm>
            <a:off x="3643313" y="4078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4" name="Oval 78"/>
          <p:cNvSpPr>
            <a:spLocks noChangeArrowheads="1"/>
          </p:cNvSpPr>
          <p:nvPr/>
        </p:nvSpPr>
        <p:spPr bwMode="auto">
          <a:xfrm>
            <a:off x="3551239" y="410527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5" name="Oval 79"/>
          <p:cNvSpPr>
            <a:spLocks noChangeArrowheads="1"/>
          </p:cNvSpPr>
          <p:nvPr/>
        </p:nvSpPr>
        <p:spPr bwMode="auto">
          <a:xfrm>
            <a:off x="3455988" y="41148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6" name="Oval 80"/>
          <p:cNvSpPr>
            <a:spLocks noChangeArrowheads="1"/>
          </p:cNvSpPr>
          <p:nvPr/>
        </p:nvSpPr>
        <p:spPr bwMode="auto">
          <a:xfrm>
            <a:off x="3362326" y="4151314"/>
            <a:ext cx="96838"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7" name="Oval 81"/>
          <p:cNvSpPr>
            <a:spLocks noChangeArrowheads="1"/>
          </p:cNvSpPr>
          <p:nvPr/>
        </p:nvSpPr>
        <p:spPr bwMode="auto">
          <a:xfrm>
            <a:off x="3279775" y="41957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8" name="Oval 82"/>
          <p:cNvSpPr>
            <a:spLocks noChangeArrowheads="1"/>
          </p:cNvSpPr>
          <p:nvPr/>
        </p:nvSpPr>
        <p:spPr bwMode="auto">
          <a:xfrm>
            <a:off x="3192463" y="42481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9" name="Oval 83"/>
          <p:cNvSpPr>
            <a:spLocks noChangeArrowheads="1"/>
          </p:cNvSpPr>
          <p:nvPr/>
        </p:nvSpPr>
        <p:spPr bwMode="auto">
          <a:xfrm>
            <a:off x="3130550" y="43291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0" name="Oval 84"/>
          <p:cNvSpPr>
            <a:spLocks noChangeArrowheads="1"/>
          </p:cNvSpPr>
          <p:nvPr/>
        </p:nvSpPr>
        <p:spPr bwMode="auto">
          <a:xfrm>
            <a:off x="3111500" y="442912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1" name="Oval 85"/>
          <p:cNvSpPr>
            <a:spLocks noChangeArrowheads="1"/>
          </p:cNvSpPr>
          <p:nvPr/>
        </p:nvSpPr>
        <p:spPr bwMode="auto">
          <a:xfrm>
            <a:off x="3109914" y="45354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2" name="Oval 86"/>
          <p:cNvSpPr>
            <a:spLocks noChangeArrowheads="1"/>
          </p:cNvSpPr>
          <p:nvPr/>
        </p:nvSpPr>
        <p:spPr bwMode="auto">
          <a:xfrm>
            <a:off x="3106738" y="46418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3" name="Oval 87"/>
          <p:cNvSpPr>
            <a:spLocks noChangeArrowheads="1"/>
          </p:cNvSpPr>
          <p:nvPr/>
        </p:nvSpPr>
        <p:spPr bwMode="auto">
          <a:xfrm>
            <a:off x="3103563" y="47482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4" name="Text Box 88"/>
          <p:cNvSpPr txBox="1">
            <a:spLocks noChangeArrowheads="1"/>
          </p:cNvSpPr>
          <p:nvPr/>
        </p:nvSpPr>
        <p:spPr bwMode="auto">
          <a:xfrm>
            <a:off x="2751160" y="3806825"/>
            <a:ext cx="484475"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N</a:t>
            </a:r>
            <a:endParaRPr lang="en-US" sz="2400" dirty="0">
              <a:solidFill>
                <a:srgbClr val="008000"/>
              </a:solidFill>
              <a:latin typeface="Times New Roman" pitchFamily="18" charset="0"/>
            </a:endParaRPr>
          </a:p>
        </p:txBody>
      </p:sp>
      <p:sp>
        <p:nvSpPr>
          <p:cNvPr id="572505" name="Text Box 89"/>
          <p:cNvSpPr txBox="1">
            <a:spLocks noChangeArrowheads="1"/>
          </p:cNvSpPr>
          <p:nvPr/>
        </p:nvSpPr>
        <p:spPr bwMode="auto">
          <a:xfrm>
            <a:off x="2949575" y="4740275"/>
            <a:ext cx="460806"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C</a:t>
            </a:r>
            <a:endParaRPr lang="en-US" sz="2400" dirty="0">
              <a:solidFill>
                <a:srgbClr val="008000"/>
              </a:solidFill>
              <a:latin typeface="Times New Roman" pitchFamily="18" charset="0"/>
            </a:endParaRPr>
          </a:p>
        </p:txBody>
      </p:sp>
      <p:grpSp>
        <p:nvGrpSpPr>
          <p:cNvPr id="572506" name="Group 90"/>
          <p:cNvGrpSpPr>
            <a:grpSpLocks/>
          </p:cNvGrpSpPr>
          <p:nvPr/>
        </p:nvGrpSpPr>
        <p:grpSpPr bwMode="auto">
          <a:xfrm>
            <a:off x="6842126" y="3716339"/>
            <a:ext cx="233363" cy="542925"/>
            <a:chOff x="3350" y="2341"/>
            <a:chExt cx="147" cy="342"/>
          </a:xfrm>
        </p:grpSpPr>
        <p:sp>
          <p:nvSpPr>
            <p:cNvPr id="572507" name="Oval 91"/>
            <p:cNvSpPr>
              <a:spLocks noChangeArrowheads="1"/>
            </p:cNvSpPr>
            <p:nvPr/>
          </p:nvSpPr>
          <p:spPr bwMode="auto">
            <a:xfrm>
              <a:off x="3421" y="2341"/>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08" name="Oval 92"/>
            <p:cNvSpPr>
              <a:spLocks noChangeArrowheads="1"/>
            </p:cNvSpPr>
            <p:nvPr/>
          </p:nvSpPr>
          <p:spPr bwMode="auto">
            <a:xfrm>
              <a:off x="3371" y="2386"/>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09" name="Oval 93"/>
            <p:cNvSpPr>
              <a:spLocks noChangeArrowheads="1"/>
            </p:cNvSpPr>
            <p:nvPr/>
          </p:nvSpPr>
          <p:spPr bwMode="auto">
            <a:xfrm>
              <a:off x="3357" y="2442"/>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0" name="Oval 94"/>
            <p:cNvSpPr>
              <a:spLocks noChangeArrowheads="1"/>
            </p:cNvSpPr>
            <p:nvPr/>
          </p:nvSpPr>
          <p:spPr bwMode="auto">
            <a:xfrm>
              <a:off x="3354" y="2502"/>
              <a:ext cx="76" cy="61"/>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1" name="Oval 95"/>
            <p:cNvSpPr>
              <a:spLocks noChangeArrowheads="1"/>
            </p:cNvSpPr>
            <p:nvPr/>
          </p:nvSpPr>
          <p:spPr bwMode="auto">
            <a:xfrm>
              <a:off x="3352" y="2563"/>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2" name="Oval 96"/>
            <p:cNvSpPr>
              <a:spLocks noChangeArrowheads="1"/>
            </p:cNvSpPr>
            <p:nvPr/>
          </p:nvSpPr>
          <p:spPr bwMode="auto">
            <a:xfrm>
              <a:off x="3350" y="2623"/>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grpSp>
      <p:sp>
        <p:nvSpPr>
          <p:cNvPr id="572513" name="Text Box 97"/>
          <p:cNvSpPr txBox="1">
            <a:spLocks noChangeArrowheads="1"/>
          </p:cNvSpPr>
          <p:nvPr/>
        </p:nvSpPr>
        <p:spPr bwMode="auto">
          <a:xfrm>
            <a:off x="6661151" y="4152899"/>
            <a:ext cx="460806"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C</a:t>
            </a:r>
            <a:endParaRPr lang="en-US" sz="2400" dirty="0">
              <a:solidFill>
                <a:srgbClr val="008000"/>
              </a:solidFill>
              <a:latin typeface="Times New Roman" pitchFamily="18" charset="0"/>
            </a:endParaRPr>
          </a:p>
        </p:txBody>
      </p:sp>
      <p:grpSp>
        <p:nvGrpSpPr>
          <p:cNvPr id="572514" name="Group 98"/>
          <p:cNvGrpSpPr>
            <a:grpSpLocks/>
          </p:cNvGrpSpPr>
          <p:nvPr/>
        </p:nvGrpSpPr>
        <p:grpSpPr bwMode="auto">
          <a:xfrm>
            <a:off x="8547100" y="3733801"/>
            <a:ext cx="831850" cy="166688"/>
            <a:chOff x="975" y="1701"/>
            <a:chExt cx="663" cy="167"/>
          </a:xfrm>
        </p:grpSpPr>
        <p:sp>
          <p:nvSpPr>
            <p:cNvPr id="572515" name="Oval 99"/>
            <p:cNvSpPr>
              <a:spLocks noChangeArrowheads="1"/>
            </p:cNvSpPr>
            <p:nvPr/>
          </p:nvSpPr>
          <p:spPr bwMode="auto">
            <a:xfrm>
              <a:off x="1356" y="171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6" name="Oval 100"/>
            <p:cNvSpPr>
              <a:spLocks noChangeArrowheads="1"/>
            </p:cNvSpPr>
            <p:nvPr/>
          </p:nvSpPr>
          <p:spPr bwMode="auto">
            <a:xfrm>
              <a:off x="1449" y="170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7" name="Oval 101"/>
            <p:cNvSpPr>
              <a:spLocks noChangeArrowheads="1"/>
            </p:cNvSpPr>
            <p:nvPr/>
          </p:nvSpPr>
          <p:spPr bwMode="auto">
            <a:xfrm>
              <a:off x="1542" y="170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8" name="Oval 102"/>
            <p:cNvSpPr>
              <a:spLocks noChangeArrowheads="1"/>
            </p:cNvSpPr>
            <p:nvPr/>
          </p:nvSpPr>
          <p:spPr bwMode="auto">
            <a:xfrm>
              <a:off x="1164"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9" name="Oval 103"/>
            <p:cNvSpPr>
              <a:spLocks noChangeArrowheads="1"/>
            </p:cNvSpPr>
            <p:nvPr/>
          </p:nvSpPr>
          <p:spPr bwMode="auto">
            <a:xfrm>
              <a:off x="1071" y="1770"/>
              <a:ext cx="98" cy="98"/>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0" name="Oval 104"/>
            <p:cNvSpPr>
              <a:spLocks noChangeArrowheads="1"/>
            </p:cNvSpPr>
            <p:nvPr/>
          </p:nvSpPr>
          <p:spPr bwMode="auto">
            <a:xfrm>
              <a:off x="1260"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1" name="Oval 105"/>
            <p:cNvSpPr>
              <a:spLocks noChangeArrowheads="1"/>
            </p:cNvSpPr>
            <p:nvPr/>
          </p:nvSpPr>
          <p:spPr bwMode="auto">
            <a:xfrm>
              <a:off x="975"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22" name="Group 106"/>
          <p:cNvGrpSpPr>
            <a:grpSpLocks/>
          </p:cNvGrpSpPr>
          <p:nvPr/>
        </p:nvGrpSpPr>
        <p:grpSpPr bwMode="auto">
          <a:xfrm>
            <a:off x="8764590" y="3868738"/>
            <a:ext cx="738187" cy="635000"/>
            <a:chOff x="1635" y="1146"/>
            <a:chExt cx="588" cy="639"/>
          </a:xfrm>
        </p:grpSpPr>
        <p:sp>
          <p:nvSpPr>
            <p:cNvPr id="572523" name="Oval 107"/>
            <p:cNvSpPr>
              <a:spLocks noChangeArrowheads="1"/>
            </p:cNvSpPr>
            <p:nvPr/>
          </p:nvSpPr>
          <p:spPr bwMode="auto">
            <a:xfrm>
              <a:off x="1731" y="166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4" name="Oval 108"/>
            <p:cNvSpPr>
              <a:spLocks noChangeArrowheads="1"/>
            </p:cNvSpPr>
            <p:nvPr/>
          </p:nvSpPr>
          <p:spPr bwMode="auto">
            <a:xfrm>
              <a:off x="2040" y="1146"/>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5" name="Oval 109"/>
            <p:cNvSpPr>
              <a:spLocks noChangeArrowheads="1"/>
            </p:cNvSpPr>
            <p:nvPr/>
          </p:nvSpPr>
          <p:spPr bwMode="auto">
            <a:xfrm>
              <a:off x="1635" y="168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6" name="Oval 110"/>
            <p:cNvSpPr>
              <a:spLocks noChangeArrowheads="1"/>
            </p:cNvSpPr>
            <p:nvPr/>
          </p:nvSpPr>
          <p:spPr bwMode="auto">
            <a:xfrm>
              <a:off x="2112" y="140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7" name="Oval 111"/>
            <p:cNvSpPr>
              <a:spLocks noChangeArrowheads="1"/>
            </p:cNvSpPr>
            <p:nvPr/>
          </p:nvSpPr>
          <p:spPr bwMode="auto">
            <a:xfrm>
              <a:off x="1827" y="163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8" name="Oval 112"/>
            <p:cNvSpPr>
              <a:spLocks noChangeArrowheads="1"/>
            </p:cNvSpPr>
            <p:nvPr/>
          </p:nvSpPr>
          <p:spPr bwMode="auto">
            <a:xfrm>
              <a:off x="1914" y="160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9" name="Oval 113"/>
            <p:cNvSpPr>
              <a:spLocks noChangeArrowheads="1"/>
            </p:cNvSpPr>
            <p:nvPr/>
          </p:nvSpPr>
          <p:spPr bwMode="auto">
            <a:xfrm>
              <a:off x="2127" y="131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0" name="Oval 114"/>
            <p:cNvSpPr>
              <a:spLocks noChangeArrowheads="1"/>
            </p:cNvSpPr>
            <p:nvPr/>
          </p:nvSpPr>
          <p:spPr bwMode="auto">
            <a:xfrm>
              <a:off x="2079" y="149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1" name="Oval 115"/>
            <p:cNvSpPr>
              <a:spLocks noChangeArrowheads="1"/>
            </p:cNvSpPr>
            <p:nvPr/>
          </p:nvSpPr>
          <p:spPr bwMode="auto">
            <a:xfrm>
              <a:off x="2106" y="122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2" name="Oval 116"/>
            <p:cNvSpPr>
              <a:spLocks noChangeArrowheads="1"/>
            </p:cNvSpPr>
            <p:nvPr/>
          </p:nvSpPr>
          <p:spPr bwMode="auto">
            <a:xfrm>
              <a:off x="1998" y="155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3" name="Oval 117"/>
            <p:cNvSpPr>
              <a:spLocks noChangeArrowheads="1"/>
            </p:cNvSpPr>
            <p:nvPr/>
          </p:nvSpPr>
          <p:spPr bwMode="auto">
            <a:xfrm>
              <a:off x="1665" y="147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4" name="Oval 118"/>
            <p:cNvSpPr>
              <a:spLocks noChangeArrowheads="1"/>
            </p:cNvSpPr>
            <p:nvPr/>
          </p:nvSpPr>
          <p:spPr bwMode="auto">
            <a:xfrm>
              <a:off x="1758" y="147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5" name="Oval 119"/>
            <p:cNvSpPr>
              <a:spLocks noChangeArrowheads="1"/>
            </p:cNvSpPr>
            <p:nvPr/>
          </p:nvSpPr>
          <p:spPr bwMode="auto">
            <a:xfrm>
              <a:off x="1851" y="143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6" name="Oval 120"/>
            <p:cNvSpPr>
              <a:spLocks noChangeArrowheads="1"/>
            </p:cNvSpPr>
            <p:nvPr/>
          </p:nvSpPr>
          <p:spPr bwMode="auto">
            <a:xfrm>
              <a:off x="1899" y="134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7" name="Oval 121"/>
            <p:cNvSpPr>
              <a:spLocks noChangeArrowheads="1"/>
            </p:cNvSpPr>
            <p:nvPr/>
          </p:nvSpPr>
          <p:spPr bwMode="auto">
            <a:xfrm>
              <a:off x="1839" y="126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8" name="Oval 122"/>
            <p:cNvSpPr>
              <a:spLocks noChangeArrowheads="1"/>
            </p:cNvSpPr>
            <p:nvPr/>
          </p:nvSpPr>
          <p:spPr bwMode="auto">
            <a:xfrm>
              <a:off x="1740" y="127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9" name="Oval 123"/>
            <p:cNvSpPr>
              <a:spLocks noChangeArrowheads="1"/>
            </p:cNvSpPr>
            <p:nvPr/>
          </p:nvSpPr>
          <p:spPr bwMode="auto">
            <a:xfrm>
              <a:off x="1656" y="132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40" name="Group 124"/>
          <p:cNvGrpSpPr>
            <a:grpSpLocks/>
          </p:cNvGrpSpPr>
          <p:nvPr/>
        </p:nvGrpSpPr>
        <p:grpSpPr bwMode="auto">
          <a:xfrm>
            <a:off x="7351713" y="3679826"/>
            <a:ext cx="1046162" cy="242888"/>
            <a:chOff x="522" y="1623"/>
            <a:chExt cx="834" cy="245"/>
          </a:xfrm>
        </p:grpSpPr>
        <p:sp>
          <p:nvSpPr>
            <p:cNvPr id="572541" name="Oval 125"/>
            <p:cNvSpPr>
              <a:spLocks noChangeArrowheads="1"/>
            </p:cNvSpPr>
            <p:nvPr/>
          </p:nvSpPr>
          <p:spPr bwMode="auto">
            <a:xfrm>
              <a:off x="873" y="174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2" name="Oval 126"/>
            <p:cNvSpPr>
              <a:spLocks noChangeArrowheads="1"/>
            </p:cNvSpPr>
            <p:nvPr/>
          </p:nvSpPr>
          <p:spPr bwMode="auto">
            <a:xfrm>
              <a:off x="1164"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3" name="Oval 127"/>
            <p:cNvSpPr>
              <a:spLocks noChangeArrowheads="1"/>
            </p:cNvSpPr>
            <p:nvPr/>
          </p:nvSpPr>
          <p:spPr bwMode="auto">
            <a:xfrm>
              <a:off x="1071" y="1770"/>
              <a:ext cx="98" cy="98"/>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4" name="Oval 128"/>
            <p:cNvSpPr>
              <a:spLocks noChangeArrowheads="1"/>
            </p:cNvSpPr>
            <p:nvPr/>
          </p:nvSpPr>
          <p:spPr bwMode="auto">
            <a:xfrm>
              <a:off x="1260"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5" name="Oval 129"/>
            <p:cNvSpPr>
              <a:spLocks noChangeArrowheads="1"/>
            </p:cNvSpPr>
            <p:nvPr/>
          </p:nvSpPr>
          <p:spPr bwMode="auto">
            <a:xfrm>
              <a:off x="771" y="174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6" name="Oval 130"/>
            <p:cNvSpPr>
              <a:spLocks noChangeArrowheads="1"/>
            </p:cNvSpPr>
            <p:nvPr/>
          </p:nvSpPr>
          <p:spPr bwMode="auto">
            <a:xfrm>
              <a:off x="675"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7" name="Oval 131"/>
            <p:cNvSpPr>
              <a:spLocks noChangeArrowheads="1"/>
            </p:cNvSpPr>
            <p:nvPr/>
          </p:nvSpPr>
          <p:spPr bwMode="auto">
            <a:xfrm>
              <a:off x="582" y="170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8" name="Oval 132"/>
            <p:cNvSpPr>
              <a:spLocks noChangeArrowheads="1"/>
            </p:cNvSpPr>
            <p:nvPr/>
          </p:nvSpPr>
          <p:spPr bwMode="auto">
            <a:xfrm>
              <a:off x="522" y="162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9" name="Oval 133"/>
            <p:cNvSpPr>
              <a:spLocks noChangeArrowheads="1"/>
            </p:cNvSpPr>
            <p:nvPr/>
          </p:nvSpPr>
          <p:spPr bwMode="auto">
            <a:xfrm>
              <a:off x="975"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50" name="Group 134"/>
          <p:cNvGrpSpPr>
            <a:grpSpLocks/>
          </p:cNvGrpSpPr>
          <p:nvPr/>
        </p:nvGrpSpPr>
        <p:grpSpPr bwMode="auto">
          <a:xfrm>
            <a:off x="7202488" y="3986214"/>
            <a:ext cx="1219200" cy="246062"/>
            <a:chOff x="3936" y="2112"/>
            <a:chExt cx="972" cy="249"/>
          </a:xfrm>
        </p:grpSpPr>
        <p:sp>
          <p:nvSpPr>
            <p:cNvPr id="572551" name="Oval 135"/>
            <p:cNvSpPr>
              <a:spLocks noChangeArrowheads="1"/>
            </p:cNvSpPr>
            <p:nvPr/>
          </p:nvSpPr>
          <p:spPr bwMode="auto">
            <a:xfrm>
              <a:off x="4812" y="225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2" name="Oval 136"/>
            <p:cNvSpPr>
              <a:spLocks noChangeArrowheads="1"/>
            </p:cNvSpPr>
            <p:nvPr/>
          </p:nvSpPr>
          <p:spPr bwMode="auto">
            <a:xfrm>
              <a:off x="4146" y="2112"/>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3" name="Oval 137"/>
            <p:cNvSpPr>
              <a:spLocks noChangeArrowheads="1"/>
            </p:cNvSpPr>
            <p:nvPr/>
          </p:nvSpPr>
          <p:spPr bwMode="auto">
            <a:xfrm>
              <a:off x="4533" y="2166"/>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4" name="Oval 138"/>
            <p:cNvSpPr>
              <a:spLocks noChangeArrowheads="1"/>
            </p:cNvSpPr>
            <p:nvPr/>
          </p:nvSpPr>
          <p:spPr bwMode="auto">
            <a:xfrm>
              <a:off x="4626" y="2202"/>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5" name="Oval 139"/>
            <p:cNvSpPr>
              <a:spLocks noChangeArrowheads="1"/>
            </p:cNvSpPr>
            <p:nvPr/>
          </p:nvSpPr>
          <p:spPr bwMode="auto">
            <a:xfrm>
              <a:off x="4341" y="213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6" name="Oval 140"/>
            <p:cNvSpPr>
              <a:spLocks noChangeArrowheads="1"/>
            </p:cNvSpPr>
            <p:nvPr/>
          </p:nvSpPr>
          <p:spPr bwMode="auto">
            <a:xfrm>
              <a:off x="4437" y="214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7" name="Oval 141"/>
            <p:cNvSpPr>
              <a:spLocks noChangeArrowheads="1"/>
            </p:cNvSpPr>
            <p:nvPr/>
          </p:nvSpPr>
          <p:spPr bwMode="auto">
            <a:xfrm>
              <a:off x="3945" y="212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8" name="Oval 142"/>
            <p:cNvSpPr>
              <a:spLocks noChangeArrowheads="1"/>
            </p:cNvSpPr>
            <p:nvPr/>
          </p:nvSpPr>
          <p:spPr bwMode="auto">
            <a:xfrm>
              <a:off x="4047" y="211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9" name="Oval 143"/>
            <p:cNvSpPr>
              <a:spLocks noChangeArrowheads="1"/>
            </p:cNvSpPr>
            <p:nvPr/>
          </p:nvSpPr>
          <p:spPr bwMode="auto">
            <a:xfrm>
              <a:off x="4722" y="222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0" name="Oval 144"/>
            <p:cNvSpPr>
              <a:spLocks noChangeArrowheads="1"/>
            </p:cNvSpPr>
            <p:nvPr/>
          </p:nvSpPr>
          <p:spPr bwMode="auto">
            <a:xfrm>
              <a:off x="4245" y="211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1" name="Oval 145"/>
            <p:cNvSpPr>
              <a:spLocks noChangeArrowheads="1"/>
            </p:cNvSpPr>
            <p:nvPr/>
          </p:nvSpPr>
          <p:spPr bwMode="auto">
            <a:xfrm>
              <a:off x="4020" y="226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2" name="Oval 146"/>
            <p:cNvSpPr>
              <a:spLocks noChangeArrowheads="1"/>
            </p:cNvSpPr>
            <p:nvPr/>
          </p:nvSpPr>
          <p:spPr bwMode="auto">
            <a:xfrm>
              <a:off x="3936" y="221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sp>
        <p:nvSpPr>
          <p:cNvPr id="572563" name="Oval 147"/>
          <p:cNvSpPr>
            <a:spLocks noChangeArrowheads="1"/>
          </p:cNvSpPr>
          <p:nvPr/>
        </p:nvSpPr>
        <p:spPr bwMode="auto">
          <a:xfrm>
            <a:off x="8420101" y="4329114"/>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4" name="Oval 148"/>
          <p:cNvSpPr>
            <a:spLocks noChangeArrowheads="1"/>
          </p:cNvSpPr>
          <p:nvPr/>
        </p:nvSpPr>
        <p:spPr bwMode="auto">
          <a:xfrm>
            <a:off x="8540750" y="4295776"/>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5" name="Oval 149"/>
          <p:cNvSpPr>
            <a:spLocks noChangeArrowheads="1"/>
          </p:cNvSpPr>
          <p:nvPr/>
        </p:nvSpPr>
        <p:spPr bwMode="auto">
          <a:xfrm>
            <a:off x="7739064" y="4557714"/>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6" name="Oval 150"/>
          <p:cNvSpPr>
            <a:spLocks noChangeArrowheads="1"/>
          </p:cNvSpPr>
          <p:nvPr/>
        </p:nvSpPr>
        <p:spPr bwMode="auto">
          <a:xfrm>
            <a:off x="7856538" y="4522788"/>
            <a:ext cx="119062"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7" name="Oval 151"/>
          <p:cNvSpPr>
            <a:spLocks noChangeArrowheads="1"/>
          </p:cNvSpPr>
          <p:nvPr/>
        </p:nvSpPr>
        <p:spPr bwMode="auto">
          <a:xfrm>
            <a:off x="8304214" y="4360863"/>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8" name="Oval 152"/>
          <p:cNvSpPr>
            <a:spLocks noChangeArrowheads="1"/>
          </p:cNvSpPr>
          <p:nvPr/>
        </p:nvSpPr>
        <p:spPr bwMode="auto">
          <a:xfrm>
            <a:off x="8186738" y="4400550"/>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9" name="Oval 153"/>
          <p:cNvSpPr>
            <a:spLocks noChangeArrowheads="1"/>
          </p:cNvSpPr>
          <p:nvPr/>
        </p:nvSpPr>
        <p:spPr bwMode="auto">
          <a:xfrm>
            <a:off x="7964488" y="4479926"/>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0" name="Oval 154"/>
          <p:cNvSpPr>
            <a:spLocks noChangeArrowheads="1"/>
          </p:cNvSpPr>
          <p:nvPr/>
        </p:nvSpPr>
        <p:spPr bwMode="auto">
          <a:xfrm>
            <a:off x="8077201" y="4445001"/>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1" name="Oval 155"/>
          <p:cNvSpPr>
            <a:spLocks noChangeArrowheads="1"/>
          </p:cNvSpPr>
          <p:nvPr/>
        </p:nvSpPr>
        <p:spPr bwMode="auto">
          <a:xfrm>
            <a:off x="8582025" y="4454525"/>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2" name="Oval 156"/>
          <p:cNvSpPr>
            <a:spLocks noChangeArrowheads="1"/>
          </p:cNvSpPr>
          <p:nvPr/>
        </p:nvSpPr>
        <p:spPr bwMode="auto">
          <a:xfrm>
            <a:off x="8491538" y="4516438"/>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3" name="Oval 157"/>
          <p:cNvSpPr>
            <a:spLocks noChangeArrowheads="1"/>
          </p:cNvSpPr>
          <p:nvPr/>
        </p:nvSpPr>
        <p:spPr bwMode="auto">
          <a:xfrm>
            <a:off x="8394702" y="4578350"/>
            <a:ext cx="119063"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4" name="Oval 158"/>
          <p:cNvSpPr>
            <a:spLocks noChangeArrowheads="1"/>
          </p:cNvSpPr>
          <p:nvPr/>
        </p:nvSpPr>
        <p:spPr bwMode="auto">
          <a:xfrm>
            <a:off x="8277226" y="4602163"/>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5" name="Oval 159"/>
          <p:cNvSpPr>
            <a:spLocks noChangeArrowheads="1"/>
          </p:cNvSpPr>
          <p:nvPr/>
        </p:nvSpPr>
        <p:spPr bwMode="auto">
          <a:xfrm>
            <a:off x="8156576" y="4611688"/>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6" name="Text Box 160"/>
          <p:cNvSpPr txBox="1">
            <a:spLocks noChangeArrowheads="1"/>
          </p:cNvSpPr>
          <p:nvPr/>
        </p:nvSpPr>
        <p:spPr bwMode="auto">
          <a:xfrm>
            <a:off x="7353321" y="4360863"/>
            <a:ext cx="484475"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N</a:t>
            </a:r>
            <a:endParaRPr lang="en-US" sz="2400" dirty="0">
              <a:solidFill>
                <a:srgbClr val="008000"/>
              </a:solidFill>
              <a:latin typeface="Times New Roman" pitchFamily="18" charset="0"/>
            </a:endParaRPr>
          </a:p>
        </p:txBody>
      </p:sp>
      <p:sp>
        <p:nvSpPr>
          <p:cNvPr id="572577" name="Text Box 161"/>
          <p:cNvSpPr txBox="1">
            <a:spLocks noChangeArrowheads="1"/>
          </p:cNvSpPr>
          <p:nvPr/>
        </p:nvSpPr>
        <p:spPr bwMode="auto">
          <a:xfrm>
            <a:off x="2452710" y="920750"/>
            <a:ext cx="1016423" cy="461566"/>
          </a:xfrm>
          <a:prstGeom prst="rect">
            <a:avLst/>
          </a:prstGeom>
          <a:noFill/>
          <a:ln w="9525">
            <a:noFill/>
            <a:miter lim="800000"/>
            <a:headEnd/>
            <a:tailEnd/>
          </a:ln>
          <a:effectLst/>
        </p:spPr>
        <p:txBody>
          <a:bodyPr wrap="none" lIns="91340" tIns="45671" rIns="91340" bIns="45671">
            <a:spAutoFit/>
          </a:bodyPr>
          <a:lstStyle/>
          <a:p>
            <a:r>
              <a:rPr lang="en-US" sz="2400" dirty="0">
                <a:solidFill>
                  <a:schemeClr val="bg1"/>
                </a:solidFill>
              </a:rPr>
              <a:t>2D Gel</a:t>
            </a:r>
          </a:p>
        </p:txBody>
      </p:sp>
      <p:sp>
        <p:nvSpPr>
          <p:cNvPr id="572578" name="Text Box 162"/>
          <p:cNvSpPr txBox="1">
            <a:spLocks noChangeArrowheads="1"/>
          </p:cNvSpPr>
          <p:nvPr/>
        </p:nvSpPr>
        <p:spPr bwMode="auto">
          <a:xfrm>
            <a:off x="4578372" y="915988"/>
            <a:ext cx="1016423" cy="461566"/>
          </a:xfrm>
          <a:prstGeom prst="rect">
            <a:avLst/>
          </a:prstGeom>
          <a:noFill/>
          <a:ln w="9525">
            <a:noFill/>
            <a:miter lim="800000"/>
            <a:headEnd/>
            <a:tailEnd/>
          </a:ln>
          <a:effectLst/>
        </p:spPr>
        <p:txBody>
          <a:bodyPr wrap="none" lIns="91340" tIns="45671" rIns="91340" bIns="45671">
            <a:spAutoFit/>
          </a:bodyPr>
          <a:lstStyle/>
          <a:p>
            <a:r>
              <a:rPr lang="en-US" sz="2400" dirty="0">
                <a:solidFill>
                  <a:schemeClr val="bg1"/>
                </a:solidFill>
              </a:rPr>
              <a:t>1D Gel</a:t>
            </a:r>
          </a:p>
        </p:txBody>
      </p:sp>
      <p:sp>
        <p:nvSpPr>
          <p:cNvPr id="572579" name="Line 163"/>
          <p:cNvSpPr>
            <a:spLocks noChangeShapeType="1"/>
          </p:cNvSpPr>
          <p:nvPr/>
        </p:nvSpPr>
        <p:spPr bwMode="auto">
          <a:xfrm>
            <a:off x="5219701" y="4221163"/>
            <a:ext cx="1328738" cy="0"/>
          </a:xfrm>
          <a:prstGeom prst="line">
            <a:avLst/>
          </a:prstGeom>
          <a:noFill/>
          <a:ln w="38100">
            <a:solidFill>
              <a:srgbClr val="800000"/>
            </a:solidFill>
            <a:round/>
            <a:headEnd/>
            <a:tailEnd type="arrow" w="med" len="med"/>
          </a:ln>
          <a:effectLst/>
        </p:spPr>
        <p:txBody>
          <a:bodyPr lIns="91340" tIns="45671" rIns="91340" bIns="45671"/>
          <a:lstStyle/>
          <a:p>
            <a:endParaRPr lang="en-US"/>
          </a:p>
        </p:txBody>
      </p:sp>
      <p:pic>
        <p:nvPicPr>
          <p:cNvPr id="572580" name="Picture 164" descr="YEAST">
            <a:hlinkClick r:id="rId2"/>
          </p:cNvPr>
          <p:cNvPicPr>
            <a:picLocks noChangeAspect="1" noChangeArrowheads="1"/>
          </p:cNvPicPr>
          <p:nvPr/>
        </p:nvPicPr>
        <p:blipFill>
          <a:blip r:embed="rId3" cstate="print"/>
          <a:srcRect l="8081" t="22018" b="14679"/>
          <a:stretch>
            <a:fillRect/>
          </a:stretch>
        </p:blipFill>
        <p:spPr bwMode="auto">
          <a:xfrm>
            <a:off x="2049485" y="1389065"/>
            <a:ext cx="2033587" cy="1673225"/>
          </a:xfrm>
          <a:prstGeom prst="rect">
            <a:avLst/>
          </a:prstGeom>
          <a:noFill/>
          <a:ln w="38100">
            <a:solidFill>
              <a:srgbClr val="C20A0A"/>
            </a:solidFill>
            <a:miter lim="800000"/>
            <a:headEnd/>
            <a:tailEnd/>
          </a:ln>
        </p:spPr>
      </p:pic>
      <p:graphicFrame>
        <p:nvGraphicFramePr>
          <p:cNvPr id="572581" name="Object 165"/>
          <p:cNvGraphicFramePr>
            <a:graphicFrameLocks noChangeAspect="1"/>
          </p:cNvGraphicFramePr>
          <p:nvPr/>
        </p:nvGraphicFramePr>
        <p:xfrm>
          <a:off x="4859338" y="1384301"/>
          <a:ext cx="627062" cy="1731963"/>
        </p:xfrm>
        <a:graphic>
          <a:graphicData uri="http://schemas.openxmlformats.org/presentationml/2006/ole">
            <mc:AlternateContent xmlns:mc="http://schemas.openxmlformats.org/markup-compatibility/2006">
              <mc:Choice xmlns:v="urn:schemas-microsoft-com:vml" Requires="v">
                <p:oleObj name="Bitmap Image" r:id="rId4" imgW="1476190" imgH="4076190" progId="PBrush">
                  <p:embed/>
                </p:oleObj>
              </mc:Choice>
              <mc:Fallback>
                <p:oleObj name="Bitmap Image" r:id="rId4" imgW="1476190" imgH="4076190" progId="PBrush">
                  <p:embed/>
                  <p:pic>
                    <p:nvPicPr>
                      <p:cNvPr id="572581" name="Object 1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1384301"/>
                        <a:ext cx="627062" cy="1731963"/>
                      </a:xfrm>
                      <a:prstGeom prst="rect">
                        <a:avLst/>
                      </a:prstGeom>
                      <a:noFill/>
                      <a:ln w="38100">
                        <a:solidFill>
                          <a:srgbClr val="C20A0A"/>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838200" y="164643"/>
            <a:ext cx="10515600" cy="1325563"/>
          </a:xfrm>
        </p:spPr>
        <p:txBody>
          <a:bodyPr/>
          <a:lstStyle/>
          <a:p>
            <a:r>
              <a:rPr lang="en-US" dirty="0"/>
              <a:t>Peptide Mass Fingerprinting</a:t>
            </a:r>
          </a:p>
        </p:txBody>
      </p:sp>
      <p:pic>
        <p:nvPicPr>
          <p:cNvPr id="577539" name="Picture 3"/>
          <p:cNvPicPr>
            <a:picLocks noChangeAspect="1" noChangeArrowheads="1"/>
          </p:cNvPicPr>
          <p:nvPr/>
        </p:nvPicPr>
        <p:blipFill>
          <a:blip r:embed="rId2" cstate="print"/>
          <a:srcRect/>
          <a:stretch>
            <a:fillRect/>
          </a:stretch>
        </p:blipFill>
        <p:spPr bwMode="auto">
          <a:xfrm>
            <a:off x="4229100" y="2549547"/>
            <a:ext cx="5557838" cy="3725863"/>
          </a:xfrm>
          <a:prstGeom prst="rect">
            <a:avLst/>
          </a:prstGeom>
          <a:noFill/>
          <a:ln w="9525">
            <a:noFill/>
            <a:miter lim="800000"/>
            <a:headEnd/>
            <a:tailEnd/>
          </a:ln>
          <a:effectLst/>
        </p:spPr>
      </p:pic>
      <p:sp>
        <p:nvSpPr>
          <p:cNvPr id="577540" name="Rectangle 4"/>
          <p:cNvSpPr>
            <a:spLocks noChangeAspect="1" noChangeArrowheads="1"/>
          </p:cNvSpPr>
          <p:nvPr/>
        </p:nvSpPr>
        <p:spPr bwMode="auto">
          <a:xfrm>
            <a:off x="3922713" y="2197101"/>
            <a:ext cx="755650" cy="623888"/>
          </a:xfrm>
          <a:prstGeom prst="rect">
            <a:avLst/>
          </a:prstGeom>
          <a:noFill/>
          <a:ln w="28575">
            <a:solidFill>
              <a:schemeClr val="tx1"/>
            </a:solidFill>
            <a:miter lim="800000"/>
            <a:headEnd/>
            <a:tailEnd/>
          </a:ln>
          <a:effectLst/>
        </p:spPr>
        <p:txBody>
          <a:bodyPr wrap="none" lIns="91340" tIns="45671" rIns="91340" bIns="45671" anchor="ctr"/>
          <a:lstStyle/>
          <a:p>
            <a:pPr algn="ctr" eaLnBrk="0" hangingPunct="0"/>
            <a:r>
              <a:rPr lang="en-US" sz="1600" dirty="0"/>
              <a:t>MALDI</a:t>
            </a:r>
          </a:p>
        </p:txBody>
      </p:sp>
      <p:sp>
        <p:nvSpPr>
          <p:cNvPr id="577541" name="Rectangle 5"/>
          <p:cNvSpPr>
            <a:spLocks noChangeAspect="1" noChangeArrowheads="1"/>
          </p:cNvSpPr>
          <p:nvPr/>
        </p:nvSpPr>
        <p:spPr bwMode="auto">
          <a:xfrm>
            <a:off x="9547226" y="2228850"/>
            <a:ext cx="722313" cy="560388"/>
          </a:xfrm>
          <a:prstGeom prst="rect">
            <a:avLst/>
          </a:prstGeom>
          <a:solidFill>
            <a:srgbClr val="EAEAEA"/>
          </a:solidFill>
          <a:ln w="19050">
            <a:solidFill>
              <a:schemeClr val="tx1"/>
            </a:solidFill>
            <a:miter lim="800000"/>
            <a:headEnd/>
            <a:tailEnd/>
          </a:ln>
          <a:effectLst/>
        </p:spPr>
        <p:txBody>
          <a:bodyPr wrap="none" lIns="91340" tIns="45671" rIns="91340" bIns="45671" anchor="ctr"/>
          <a:lstStyle/>
          <a:p>
            <a:pPr algn="ctr" eaLnBrk="0" hangingPunct="0"/>
            <a:r>
              <a:rPr lang="en-US" sz="1200" dirty="0"/>
              <a:t>Detector</a:t>
            </a:r>
          </a:p>
        </p:txBody>
      </p:sp>
      <p:grpSp>
        <p:nvGrpSpPr>
          <p:cNvPr id="577542" name="Group 6"/>
          <p:cNvGrpSpPr>
            <a:grpSpLocks/>
          </p:cNvGrpSpPr>
          <p:nvPr/>
        </p:nvGrpSpPr>
        <p:grpSpPr bwMode="auto">
          <a:xfrm>
            <a:off x="4830765" y="2106615"/>
            <a:ext cx="4821237" cy="808037"/>
            <a:chOff x="1555" y="1056"/>
            <a:chExt cx="3037" cy="509"/>
          </a:xfrm>
        </p:grpSpPr>
        <p:sp>
          <p:nvSpPr>
            <p:cNvPr id="577543" name="Line 7"/>
            <p:cNvSpPr>
              <a:spLocks noChangeShapeType="1"/>
            </p:cNvSpPr>
            <p:nvPr/>
          </p:nvSpPr>
          <p:spPr bwMode="auto">
            <a:xfrm>
              <a:off x="1555" y="1056"/>
              <a:ext cx="3031" cy="0"/>
            </a:xfrm>
            <a:prstGeom prst="line">
              <a:avLst/>
            </a:prstGeom>
            <a:noFill/>
            <a:ln w="38100">
              <a:solidFill>
                <a:schemeClr val="tx1"/>
              </a:solidFill>
              <a:round/>
              <a:headEnd/>
              <a:tailEnd/>
            </a:ln>
            <a:effectLst/>
          </p:spPr>
          <p:txBody>
            <a:bodyPr/>
            <a:lstStyle/>
            <a:p>
              <a:endParaRPr lang="en-US"/>
            </a:p>
          </p:txBody>
        </p:sp>
        <p:sp>
          <p:nvSpPr>
            <p:cNvPr id="577544" name="Line 8"/>
            <p:cNvSpPr>
              <a:spLocks noChangeShapeType="1"/>
            </p:cNvSpPr>
            <p:nvPr/>
          </p:nvSpPr>
          <p:spPr bwMode="auto">
            <a:xfrm>
              <a:off x="1561" y="1565"/>
              <a:ext cx="3031" cy="0"/>
            </a:xfrm>
            <a:prstGeom prst="line">
              <a:avLst/>
            </a:prstGeom>
            <a:noFill/>
            <a:ln w="38100">
              <a:solidFill>
                <a:schemeClr val="tx1"/>
              </a:solidFill>
              <a:round/>
              <a:headEnd/>
              <a:tailEnd/>
            </a:ln>
            <a:effectLst/>
          </p:spPr>
          <p:txBody>
            <a:bodyPr/>
            <a:lstStyle/>
            <a:p>
              <a:endParaRPr lang="en-US"/>
            </a:p>
          </p:txBody>
        </p:sp>
      </p:grpSp>
      <p:sp>
        <p:nvSpPr>
          <p:cNvPr id="577545" name="Text Box 9"/>
          <p:cNvSpPr txBox="1">
            <a:spLocks noChangeArrowheads="1"/>
          </p:cNvSpPr>
          <p:nvPr/>
        </p:nvSpPr>
        <p:spPr bwMode="auto">
          <a:xfrm>
            <a:off x="4716464" y="2944824"/>
            <a:ext cx="5799137" cy="369233"/>
          </a:xfrm>
          <a:prstGeom prst="rect">
            <a:avLst/>
          </a:prstGeom>
          <a:noFill/>
          <a:ln w="9525">
            <a:noFill/>
            <a:miter lim="800000"/>
            <a:headEnd/>
            <a:tailEnd/>
          </a:ln>
          <a:effectLst/>
        </p:spPr>
        <p:txBody>
          <a:bodyPr lIns="91340" tIns="45671" rIns="91340" bIns="45671">
            <a:spAutoFit/>
          </a:bodyPr>
          <a:lstStyle/>
          <a:p>
            <a:pPr eaLnBrk="0" hangingPunct="0">
              <a:spcBef>
                <a:spcPct val="50000"/>
              </a:spcBef>
            </a:pPr>
            <a:r>
              <a:rPr lang="en-US" dirty="0">
                <a:latin typeface="Times New Roman" pitchFamily="18" charset="0"/>
              </a:rPr>
              <a:t>…</a:t>
            </a:r>
            <a:r>
              <a:rPr lang="en-US" dirty="0">
                <a:solidFill>
                  <a:schemeClr val="tx2"/>
                </a:solidFill>
                <a:latin typeface="Times New Roman" pitchFamily="18" charset="0"/>
              </a:rPr>
              <a:t>R</a:t>
            </a:r>
            <a:r>
              <a:rPr lang="en-US" dirty="0">
                <a:latin typeface="Times New Roman" pitchFamily="18" charset="0"/>
              </a:rPr>
              <a:t>    </a:t>
            </a:r>
            <a:r>
              <a:rPr lang="en-US" u="sng" dirty="0">
                <a:latin typeface="Times New Roman" pitchFamily="18" charset="0"/>
              </a:rPr>
              <a:t>ASDEW</a:t>
            </a:r>
            <a:r>
              <a:rPr lang="en-US" u="sng" dirty="0">
                <a:solidFill>
                  <a:schemeClr val="tx2"/>
                </a:solidFill>
                <a:latin typeface="Times New Roman" pitchFamily="18" charset="0"/>
              </a:rPr>
              <a:t>K</a:t>
            </a:r>
            <a:r>
              <a:rPr lang="en-US" dirty="0">
                <a:latin typeface="Times New Roman" pitchFamily="18" charset="0"/>
              </a:rPr>
              <a:t>    </a:t>
            </a:r>
            <a:r>
              <a:rPr lang="en-US" u="sng" dirty="0">
                <a:latin typeface="Times New Roman" pitchFamily="18" charset="0"/>
              </a:rPr>
              <a:t>LHPS</a:t>
            </a:r>
            <a:r>
              <a:rPr lang="en-US" u="sng" dirty="0">
                <a:solidFill>
                  <a:schemeClr val="tx2"/>
                </a:solidFill>
                <a:latin typeface="Times New Roman" pitchFamily="18" charset="0"/>
              </a:rPr>
              <a:t>R</a:t>
            </a:r>
            <a:r>
              <a:rPr lang="en-US" dirty="0">
                <a:latin typeface="Times New Roman" pitchFamily="18" charset="0"/>
              </a:rPr>
              <a:t>      </a:t>
            </a:r>
            <a:r>
              <a:rPr lang="en-US" u="sng" dirty="0">
                <a:latin typeface="Times New Roman" pitchFamily="18" charset="0"/>
              </a:rPr>
              <a:t>WEQCPEFG</a:t>
            </a:r>
            <a:r>
              <a:rPr lang="en-US" u="sng" dirty="0">
                <a:solidFill>
                  <a:schemeClr val="tx2"/>
                </a:solidFill>
                <a:latin typeface="Times New Roman" pitchFamily="18" charset="0"/>
              </a:rPr>
              <a:t>R</a:t>
            </a:r>
            <a:r>
              <a:rPr lang="en-US" dirty="0">
                <a:latin typeface="Times New Roman" pitchFamily="18" charset="0"/>
              </a:rPr>
              <a:t>…  </a:t>
            </a:r>
          </a:p>
        </p:txBody>
      </p:sp>
      <p:sp>
        <p:nvSpPr>
          <p:cNvPr id="577546" name="Oval 10"/>
          <p:cNvSpPr>
            <a:spLocks noChangeArrowheads="1"/>
          </p:cNvSpPr>
          <p:nvPr/>
        </p:nvSpPr>
        <p:spPr bwMode="auto">
          <a:xfrm>
            <a:off x="8726489" y="2425701"/>
            <a:ext cx="144462" cy="16827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7" name="Oval 11"/>
          <p:cNvSpPr>
            <a:spLocks noChangeArrowheads="1"/>
          </p:cNvSpPr>
          <p:nvPr/>
        </p:nvSpPr>
        <p:spPr bwMode="auto">
          <a:xfrm>
            <a:off x="7796214" y="2374901"/>
            <a:ext cx="280987" cy="26987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8" name="Oval 12"/>
          <p:cNvSpPr>
            <a:spLocks noChangeArrowheads="1"/>
          </p:cNvSpPr>
          <p:nvPr/>
        </p:nvSpPr>
        <p:spPr bwMode="auto">
          <a:xfrm>
            <a:off x="6821488" y="2352676"/>
            <a:ext cx="265112" cy="31432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9" name="Oval 13"/>
          <p:cNvSpPr>
            <a:spLocks noChangeArrowheads="1"/>
          </p:cNvSpPr>
          <p:nvPr/>
        </p:nvSpPr>
        <p:spPr bwMode="auto">
          <a:xfrm>
            <a:off x="5408616" y="2314597"/>
            <a:ext cx="382587" cy="39052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50" name="Line 14"/>
          <p:cNvSpPr>
            <a:spLocks noChangeShapeType="1"/>
          </p:cNvSpPr>
          <p:nvPr/>
        </p:nvSpPr>
        <p:spPr bwMode="auto">
          <a:xfrm flipH="1">
            <a:off x="6080147" y="3325813"/>
            <a:ext cx="866775" cy="671512"/>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1" name="Line 15"/>
          <p:cNvSpPr>
            <a:spLocks noChangeShapeType="1"/>
          </p:cNvSpPr>
          <p:nvPr/>
        </p:nvSpPr>
        <p:spPr bwMode="auto">
          <a:xfrm>
            <a:off x="6224610" y="3325813"/>
            <a:ext cx="217487" cy="1009650"/>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2" name="Line 16"/>
          <p:cNvSpPr>
            <a:spLocks noChangeShapeType="1"/>
          </p:cNvSpPr>
          <p:nvPr/>
        </p:nvSpPr>
        <p:spPr bwMode="auto">
          <a:xfrm flipH="1">
            <a:off x="8281988" y="3249635"/>
            <a:ext cx="481012" cy="287337"/>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3" name="Text Box 17"/>
          <p:cNvSpPr txBox="1">
            <a:spLocks noChangeArrowheads="1"/>
          </p:cNvSpPr>
          <p:nvPr/>
        </p:nvSpPr>
        <p:spPr bwMode="auto">
          <a:xfrm>
            <a:off x="6219830" y="1622437"/>
            <a:ext cx="2102040" cy="400011"/>
          </a:xfrm>
          <a:prstGeom prst="rect">
            <a:avLst/>
          </a:prstGeom>
          <a:noFill/>
          <a:ln w="9525">
            <a:noFill/>
            <a:miter lim="800000"/>
            <a:headEnd/>
            <a:tailEnd/>
          </a:ln>
          <a:effectLst/>
        </p:spPr>
        <p:txBody>
          <a:bodyPr wrap="none" lIns="91340" tIns="45671" rIns="91340" bIns="45671">
            <a:spAutoFit/>
          </a:bodyPr>
          <a:lstStyle/>
          <a:p>
            <a:r>
              <a:rPr lang="en-US" sz="2000" b="1" dirty="0">
                <a:solidFill>
                  <a:schemeClr val="tx2"/>
                </a:solidFill>
                <a:latin typeface="Times New Roman" pitchFamily="18" charset="0"/>
              </a:rPr>
              <a:t>(2)</a:t>
            </a:r>
            <a:r>
              <a:rPr lang="en-US" sz="2000" b="1" dirty="0">
                <a:latin typeface="Times New Roman" pitchFamily="18" charset="0"/>
              </a:rPr>
              <a:t> Time of Flight</a:t>
            </a:r>
          </a:p>
        </p:txBody>
      </p:sp>
      <p:sp>
        <p:nvSpPr>
          <p:cNvPr id="577554" name="Text Box 18"/>
          <p:cNvSpPr txBox="1">
            <a:spLocks noChangeArrowheads="1"/>
          </p:cNvSpPr>
          <p:nvPr/>
        </p:nvSpPr>
        <p:spPr bwMode="auto">
          <a:xfrm>
            <a:off x="2329557" y="1524006"/>
            <a:ext cx="1229622" cy="707787"/>
          </a:xfrm>
          <a:prstGeom prst="rect">
            <a:avLst/>
          </a:prstGeom>
          <a:noFill/>
          <a:ln w="9525">
            <a:noFill/>
            <a:miter lim="800000"/>
            <a:headEnd/>
            <a:tailEnd/>
          </a:ln>
          <a:effectLst/>
        </p:spPr>
        <p:txBody>
          <a:bodyPr wrap="none" lIns="91340" tIns="45671" rIns="91340" bIns="45671">
            <a:spAutoFit/>
          </a:bodyPr>
          <a:lstStyle/>
          <a:p>
            <a:pPr algn="r"/>
            <a:r>
              <a:rPr lang="en-US" sz="2000" b="1" dirty="0">
                <a:solidFill>
                  <a:schemeClr val="tx2"/>
                </a:solidFill>
                <a:latin typeface="Times New Roman" pitchFamily="18" charset="0"/>
              </a:rPr>
              <a:t>(1)</a:t>
            </a:r>
            <a:r>
              <a:rPr lang="en-US" sz="2000" b="1" dirty="0">
                <a:latin typeface="Times New Roman" pitchFamily="18" charset="0"/>
              </a:rPr>
              <a:t> Digest</a:t>
            </a:r>
          </a:p>
          <a:p>
            <a:pPr algn="r"/>
            <a:r>
              <a:rPr lang="en-US" sz="2000" b="1" dirty="0">
                <a:latin typeface="Times New Roman" pitchFamily="18" charset="0"/>
              </a:rPr>
              <a:t> protein</a:t>
            </a:r>
          </a:p>
        </p:txBody>
      </p:sp>
      <p:sp>
        <p:nvSpPr>
          <p:cNvPr id="577555" name="AutoShape 19"/>
          <p:cNvSpPr>
            <a:spLocks noChangeArrowheads="1"/>
          </p:cNvSpPr>
          <p:nvPr/>
        </p:nvSpPr>
        <p:spPr bwMode="auto">
          <a:xfrm rot="3947574">
            <a:off x="3581400" y="1627189"/>
            <a:ext cx="533400" cy="3810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lIns="91340" tIns="45671" rIns="91340" bIns="45671" anchor="ctr"/>
          <a:lstStyle/>
          <a:p>
            <a:endParaRPr lang="en-US"/>
          </a:p>
        </p:txBody>
      </p:sp>
      <p:sp>
        <p:nvSpPr>
          <p:cNvPr id="577556" name="Text Box 20"/>
          <p:cNvSpPr txBox="1">
            <a:spLocks noChangeArrowheads="1"/>
          </p:cNvSpPr>
          <p:nvPr/>
        </p:nvSpPr>
        <p:spPr bwMode="auto">
          <a:xfrm>
            <a:off x="2438406" y="3379795"/>
            <a:ext cx="1237637" cy="1938893"/>
          </a:xfrm>
          <a:prstGeom prst="rect">
            <a:avLst/>
          </a:prstGeom>
          <a:noFill/>
          <a:ln w="9525">
            <a:noFill/>
            <a:miter lim="800000"/>
            <a:headEnd/>
            <a:tailEnd/>
          </a:ln>
          <a:effectLst/>
        </p:spPr>
        <p:txBody>
          <a:bodyPr wrap="none" lIns="91340" tIns="45671" rIns="91340" bIns="45671">
            <a:spAutoFit/>
          </a:bodyPr>
          <a:lstStyle/>
          <a:p>
            <a:pPr>
              <a:tabLst>
                <a:tab pos="913415" algn="r"/>
              </a:tabLst>
            </a:pPr>
            <a:r>
              <a:rPr lang="en-US" sz="2000" b="1" dirty="0">
                <a:solidFill>
                  <a:schemeClr val="tx2"/>
                </a:solidFill>
                <a:latin typeface="Times New Roman" pitchFamily="18" charset="0"/>
              </a:rPr>
              <a:t>(3)</a:t>
            </a:r>
            <a:r>
              <a:rPr lang="en-US" sz="2000" b="1" dirty="0">
                <a:latin typeface="Times New Roman" pitchFamily="18" charset="0"/>
              </a:rPr>
              <a:t> Set up</a:t>
            </a:r>
          </a:p>
          <a:p>
            <a:pPr>
              <a:tabLst>
                <a:tab pos="913415" algn="r"/>
              </a:tabLst>
            </a:pPr>
            <a:r>
              <a:rPr lang="en-US" sz="2000" b="1" dirty="0">
                <a:latin typeface="Times New Roman" pitchFamily="18" charset="0"/>
              </a:rPr>
              <a:t>mass list</a:t>
            </a:r>
          </a:p>
          <a:p>
            <a:pPr>
              <a:tabLst>
                <a:tab pos="913415" algn="r"/>
              </a:tabLst>
            </a:pPr>
            <a:r>
              <a:rPr lang="en-US" sz="2000" b="1" dirty="0">
                <a:latin typeface="Times New Roman" pitchFamily="18" charset="0"/>
              </a:rPr>
              <a:t>	609</a:t>
            </a:r>
          </a:p>
          <a:p>
            <a:pPr>
              <a:tabLst>
                <a:tab pos="913415" algn="r"/>
              </a:tabLst>
            </a:pPr>
            <a:r>
              <a:rPr lang="en-US" sz="2000" b="1" dirty="0">
                <a:latin typeface="Times New Roman" pitchFamily="18" charset="0"/>
              </a:rPr>
              <a:t>	735</a:t>
            </a:r>
          </a:p>
          <a:p>
            <a:pPr>
              <a:tabLst>
                <a:tab pos="913415" algn="r"/>
              </a:tabLst>
            </a:pPr>
            <a:r>
              <a:rPr lang="en-US" sz="2000" b="1" dirty="0">
                <a:latin typeface="Times New Roman" pitchFamily="18" charset="0"/>
              </a:rPr>
              <a:t>	1152</a:t>
            </a:r>
          </a:p>
          <a:p>
            <a:pPr>
              <a:tabLst>
                <a:tab pos="913415" algn="r"/>
              </a:tabLst>
            </a:pPr>
            <a:r>
              <a:rPr lang="en-US" sz="2000" b="1" dirty="0">
                <a:latin typeface="Times New Roman" pitchFamily="18" charset="0"/>
              </a:rPr>
              <a:t>	…</a:t>
            </a:r>
          </a:p>
        </p:txBody>
      </p:sp>
      <p:sp>
        <p:nvSpPr>
          <p:cNvPr id="577557" name="AutoShape 21"/>
          <p:cNvSpPr>
            <a:spLocks noChangeArrowheads="1"/>
          </p:cNvSpPr>
          <p:nvPr/>
        </p:nvSpPr>
        <p:spPr bwMode="auto">
          <a:xfrm>
            <a:off x="3962400" y="4149725"/>
            <a:ext cx="533400" cy="381000"/>
          </a:xfrm>
          <a:prstGeom prst="leftArrow">
            <a:avLst>
              <a:gd name="adj1" fmla="val 50000"/>
              <a:gd name="adj2" fmla="val 35000"/>
            </a:avLst>
          </a:prstGeom>
          <a:solidFill>
            <a:srgbClr val="66FFFF"/>
          </a:solidFill>
          <a:ln w="9525">
            <a:solidFill>
              <a:schemeClr val="tx1"/>
            </a:solidFill>
            <a:miter lim="800000"/>
            <a:headEnd/>
            <a:tailEnd/>
          </a:ln>
          <a:effectLst/>
        </p:spPr>
        <p:txBody>
          <a:bodyPr wrap="none" lIns="91340" tIns="45671" rIns="91340" bIns="45671" anchor="ctr"/>
          <a:lstStyle/>
          <a:p>
            <a:endParaRPr lang="en-US"/>
          </a:p>
        </p:txBody>
      </p:sp>
      <p:sp>
        <p:nvSpPr>
          <p:cNvPr id="577558" name="Text Box 22"/>
          <p:cNvSpPr txBox="1">
            <a:spLocks noChangeArrowheads="1"/>
          </p:cNvSpPr>
          <p:nvPr/>
        </p:nvSpPr>
        <p:spPr bwMode="auto">
          <a:xfrm>
            <a:off x="2209806" y="5832492"/>
            <a:ext cx="6548770" cy="400011"/>
          </a:xfrm>
          <a:prstGeom prst="rect">
            <a:avLst/>
          </a:prstGeom>
          <a:noFill/>
          <a:ln w="9525">
            <a:noFill/>
            <a:miter lim="800000"/>
            <a:headEnd/>
            <a:tailEnd/>
          </a:ln>
          <a:effectLst/>
        </p:spPr>
        <p:txBody>
          <a:bodyPr wrap="none" lIns="91340" tIns="45671" rIns="91340" bIns="45671">
            <a:spAutoFit/>
          </a:bodyPr>
          <a:lstStyle/>
          <a:p>
            <a:r>
              <a:rPr lang="en-US" sz="2000" b="1" dirty="0">
                <a:solidFill>
                  <a:schemeClr val="tx2"/>
                </a:solidFill>
                <a:latin typeface="Times New Roman" pitchFamily="18" charset="0"/>
              </a:rPr>
              <a:t>(4)</a:t>
            </a:r>
            <a:r>
              <a:rPr lang="en-US" sz="2000" b="1" dirty="0">
                <a:latin typeface="Times New Roman" pitchFamily="18" charset="0"/>
              </a:rPr>
              <a:t> Compare mass list against protein database of peptides</a:t>
            </a:r>
          </a:p>
        </p:txBody>
      </p:sp>
      <p:sp>
        <p:nvSpPr>
          <p:cNvPr id="577559" name="AutoShape 23"/>
          <p:cNvSpPr>
            <a:spLocks noChangeArrowheads="1"/>
          </p:cNvSpPr>
          <p:nvPr/>
        </p:nvSpPr>
        <p:spPr bwMode="auto">
          <a:xfrm>
            <a:off x="2747963" y="5375275"/>
            <a:ext cx="609600" cy="381000"/>
          </a:xfrm>
          <a:prstGeom prst="downArrow">
            <a:avLst>
              <a:gd name="adj1" fmla="val 50000"/>
              <a:gd name="adj2" fmla="val 25000"/>
            </a:avLst>
          </a:prstGeom>
          <a:solidFill>
            <a:srgbClr val="66FFFF"/>
          </a:solidFill>
          <a:ln w="9525">
            <a:solidFill>
              <a:schemeClr val="tx1"/>
            </a:solidFill>
            <a:miter lim="800000"/>
            <a:headEnd/>
            <a:tailEnd/>
          </a:ln>
          <a:effectLst/>
        </p:spPr>
        <p:txBody>
          <a:bodyPr wrap="none" lIns="91340" tIns="45671" rIns="91340" bIns="45671" anchor="ctr"/>
          <a:lstStyle/>
          <a:p>
            <a:endParaRPr 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a:xfrm>
            <a:off x="1524000" y="0"/>
            <a:ext cx="9144000" cy="685800"/>
          </a:xfrm>
        </p:spPr>
        <p:txBody>
          <a:bodyPr/>
          <a:lstStyle/>
          <a:p>
            <a:r>
              <a:rPr lang="en-US" b="0" dirty="0">
                <a:solidFill>
                  <a:schemeClr val="tx1"/>
                </a:solidFill>
                <a:latin typeface="Calibri Light" panose="020F0302020204030204" pitchFamily="34" charset="0"/>
                <a:cs typeface="Calibri Light" panose="020F0302020204030204" pitchFamily="34" charset="0"/>
              </a:rPr>
              <a:t>Nobel Prizes in Mass Spectrometry</a:t>
            </a:r>
          </a:p>
        </p:txBody>
      </p:sp>
      <p:sp>
        <p:nvSpPr>
          <p:cNvPr id="538627" name="Rectangle 3"/>
          <p:cNvSpPr>
            <a:spLocks noGrp="1" noChangeArrowheads="1"/>
          </p:cNvSpPr>
          <p:nvPr>
            <p:ph type="body" idx="1"/>
          </p:nvPr>
        </p:nvSpPr>
        <p:spPr>
          <a:xfrm>
            <a:off x="216568" y="852239"/>
            <a:ext cx="9296400" cy="1371600"/>
          </a:xfrm>
        </p:spPr>
        <p:txBody>
          <a:bodyPr/>
          <a:lstStyle/>
          <a:p>
            <a:pPr>
              <a:lnSpc>
                <a:spcPct val="80000"/>
              </a:lnSpc>
              <a:buFontTx/>
              <a:buChar char="•"/>
            </a:pPr>
            <a:r>
              <a:rPr lang="en-US" sz="2200" dirty="0"/>
              <a:t>J.J. Thomson (1906 in Physics) – Cambridge, UK</a:t>
            </a:r>
          </a:p>
          <a:p>
            <a:pPr lvl="1">
              <a:lnSpc>
                <a:spcPct val="80000"/>
              </a:lnSpc>
              <a:buFont typeface="Arial" charset="0"/>
              <a:buChar char="–"/>
            </a:pPr>
            <a:r>
              <a:rPr lang="en-US" sz="2200" dirty="0"/>
              <a:t>For the theoretical and experimental investigations of the behavior of gas phase ions in a magnetic fields (e.g. the mass spectrometer)</a:t>
            </a:r>
          </a:p>
        </p:txBody>
      </p:sp>
      <p:pic>
        <p:nvPicPr>
          <p:cNvPr id="538628" name="Picture 4" descr="thomson"/>
          <p:cNvPicPr>
            <a:picLocks noChangeAspect="1" noChangeArrowheads="1"/>
          </p:cNvPicPr>
          <p:nvPr/>
        </p:nvPicPr>
        <p:blipFill>
          <a:blip r:embed="rId2" cstate="print"/>
          <a:srcRect/>
          <a:stretch>
            <a:fillRect/>
          </a:stretch>
        </p:blipFill>
        <p:spPr bwMode="auto">
          <a:xfrm>
            <a:off x="10137775" y="507047"/>
            <a:ext cx="1060450" cy="1371600"/>
          </a:xfrm>
          <a:prstGeom prst="rect">
            <a:avLst/>
          </a:prstGeom>
          <a:noFill/>
        </p:spPr>
      </p:pic>
      <p:pic>
        <p:nvPicPr>
          <p:cNvPr id="538629" name="Picture 5" descr="dehmelt"/>
          <p:cNvPicPr>
            <a:picLocks noChangeAspect="1" noChangeArrowheads="1"/>
          </p:cNvPicPr>
          <p:nvPr/>
        </p:nvPicPr>
        <p:blipFill>
          <a:blip r:embed="rId3" cstate="print"/>
          <a:srcRect/>
          <a:stretch>
            <a:fillRect/>
          </a:stretch>
        </p:blipFill>
        <p:spPr bwMode="auto">
          <a:xfrm>
            <a:off x="4259179" y="5225717"/>
            <a:ext cx="1066800" cy="1314450"/>
          </a:xfrm>
          <a:prstGeom prst="rect">
            <a:avLst/>
          </a:prstGeom>
          <a:noFill/>
        </p:spPr>
      </p:pic>
      <p:pic>
        <p:nvPicPr>
          <p:cNvPr id="538630" name="Picture 6" descr="paul"/>
          <p:cNvPicPr>
            <a:picLocks noChangeAspect="1" noChangeArrowheads="1"/>
          </p:cNvPicPr>
          <p:nvPr/>
        </p:nvPicPr>
        <p:blipFill>
          <a:blip r:embed="rId4" cstate="print"/>
          <a:srcRect/>
          <a:stretch>
            <a:fillRect/>
          </a:stretch>
        </p:blipFill>
        <p:spPr bwMode="auto">
          <a:xfrm>
            <a:off x="7154780" y="5225717"/>
            <a:ext cx="1092200" cy="1314450"/>
          </a:xfrm>
          <a:prstGeom prst="rect">
            <a:avLst/>
          </a:prstGeom>
          <a:noFill/>
        </p:spPr>
      </p:pic>
      <p:sp>
        <p:nvSpPr>
          <p:cNvPr id="538631" name="Text Box 7"/>
          <p:cNvSpPr txBox="1">
            <a:spLocks noChangeArrowheads="1"/>
          </p:cNvSpPr>
          <p:nvPr/>
        </p:nvSpPr>
        <p:spPr bwMode="auto">
          <a:xfrm>
            <a:off x="4146121" y="6519545"/>
            <a:ext cx="1210386" cy="33845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H. </a:t>
            </a:r>
            <a:r>
              <a:rPr lang="en-US" sz="1600" dirty="0" err="1">
                <a:solidFill>
                  <a:srgbClr val="000000"/>
                </a:solidFill>
                <a:latin typeface="Arial" charset="0"/>
              </a:rPr>
              <a:t>Dehmelt</a:t>
            </a:r>
            <a:endParaRPr lang="en-US" sz="1600" dirty="0">
              <a:solidFill>
                <a:srgbClr val="000000"/>
              </a:solidFill>
              <a:latin typeface="Arial" charset="0"/>
            </a:endParaRPr>
          </a:p>
        </p:txBody>
      </p:sp>
      <p:sp>
        <p:nvSpPr>
          <p:cNvPr id="538632" name="Text Box 8"/>
          <p:cNvSpPr txBox="1">
            <a:spLocks noChangeArrowheads="1"/>
          </p:cNvSpPr>
          <p:nvPr/>
        </p:nvSpPr>
        <p:spPr bwMode="auto">
          <a:xfrm>
            <a:off x="7239373" y="6519533"/>
            <a:ext cx="891260" cy="33845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W. Paul</a:t>
            </a:r>
          </a:p>
        </p:txBody>
      </p:sp>
      <p:sp>
        <p:nvSpPr>
          <p:cNvPr id="538633" name="Text Box 9"/>
          <p:cNvSpPr txBox="1">
            <a:spLocks noChangeArrowheads="1"/>
          </p:cNvSpPr>
          <p:nvPr/>
        </p:nvSpPr>
        <p:spPr bwMode="auto">
          <a:xfrm>
            <a:off x="9655175" y="1840548"/>
            <a:ext cx="1930400" cy="338455"/>
          </a:xfrm>
          <a:prstGeom prst="rect">
            <a:avLst/>
          </a:prstGeom>
          <a:noFill/>
          <a:ln w="12700">
            <a:noFill/>
            <a:miter lim="800000"/>
            <a:headEnd/>
            <a:tailEnd/>
          </a:ln>
          <a:effectLst/>
        </p:spPr>
        <p:txBody>
          <a:bodyPr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J.J. Thomson</a:t>
            </a:r>
          </a:p>
        </p:txBody>
      </p:sp>
      <p:sp>
        <p:nvSpPr>
          <p:cNvPr id="538634" name="Rectangle 10"/>
          <p:cNvSpPr>
            <a:spLocks noChangeArrowheads="1"/>
          </p:cNvSpPr>
          <p:nvPr/>
        </p:nvSpPr>
        <p:spPr bwMode="auto">
          <a:xfrm>
            <a:off x="224588" y="2601828"/>
            <a:ext cx="9296399" cy="1143000"/>
          </a:xfrm>
          <a:prstGeom prst="rect">
            <a:avLst/>
          </a:prstGeom>
          <a:noFill/>
          <a:ln w="12700">
            <a:noFill/>
            <a:miter lim="800000"/>
            <a:headEnd/>
            <a:tailEnd/>
          </a:ln>
          <a:effectLst/>
        </p:spPr>
        <p:txBody>
          <a:bodyPr lIns="90388" tIns="44401" rIns="90388" bIns="44401"/>
          <a:lstStyle/>
          <a:p>
            <a:pPr marL="342536" indent="-342536" eaLnBrk="0" fontAlgn="base" hangingPunct="0">
              <a:lnSpc>
                <a:spcPct val="80000"/>
              </a:lnSpc>
              <a:spcBef>
                <a:spcPct val="20000"/>
              </a:spcBef>
              <a:spcAft>
                <a:spcPct val="0"/>
              </a:spcAft>
              <a:buClr>
                <a:srgbClr val="FE9B03"/>
              </a:buClr>
              <a:buFontTx/>
              <a:buChar char="•"/>
            </a:pPr>
            <a:r>
              <a:rPr lang="en-US" sz="2200" dirty="0">
                <a:solidFill>
                  <a:srgbClr val="000000"/>
                </a:solidFill>
                <a:latin typeface="Arial" charset="0"/>
              </a:rPr>
              <a:t>Francis William Aston (1922 in Chemistry) – Cambridge, UK</a:t>
            </a:r>
          </a:p>
          <a:p>
            <a:pPr marL="742152" lvl="1" indent="-285447" eaLnBrk="0" fontAlgn="base" hangingPunct="0">
              <a:lnSpc>
                <a:spcPct val="80000"/>
              </a:lnSpc>
              <a:spcBef>
                <a:spcPct val="20000"/>
              </a:spcBef>
              <a:spcAft>
                <a:spcPct val="0"/>
              </a:spcAft>
              <a:buClr>
                <a:srgbClr val="FF0000"/>
              </a:buClr>
              <a:buFont typeface="Arial" charset="0"/>
              <a:buChar char="–"/>
            </a:pPr>
            <a:r>
              <a:rPr lang="en-US" sz="2200" dirty="0">
                <a:solidFill>
                  <a:srgbClr val="000000"/>
                </a:solidFill>
                <a:latin typeface="Arial" charset="0"/>
              </a:rPr>
              <a:t>For his discovery, by means of his mass spectrograph, of isotopes</a:t>
            </a:r>
          </a:p>
        </p:txBody>
      </p:sp>
      <p:sp>
        <p:nvSpPr>
          <p:cNvPr id="538635" name="Rectangle 11"/>
          <p:cNvSpPr>
            <a:spLocks noChangeArrowheads="1"/>
          </p:cNvSpPr>
          <p:nvPr/>
        </p:nvSpPr>
        <p:spPr bwMode="auto">
          <a:xfrm>
            <a:off x="216568" y="4144878"/>
            <a:ext cx="11622506" cy="914400"/>
          </a:xfrm>
          <a:prstGeom prst="rect">
            <a:avLst/>
          </a:prstGeom>
          <a:noFill/>
          <a:ln w="12700">
            <a:noFill/>
            <a:miter lim="800000"/>
            <a:headEnd/>
            <a:tailEnd/>
          </a:ln>
          <a:effectLst/>
        </p:spPr>
        <p:txBody>
          <a:bodyPr lIns="90388" tIns="44401" rIns="90388" bIns="44401"/>
          <a:lstStyle/>
          <a:p>
            <a:pPr marL="342536" indent="-342536" eaLnBrk="0" fontAlgn="base" hangingPunct="0">
              <a:lnSpc>
                <a:spcPct val="80000"/>
              </a:lnSpc>
              <a:spcBef>
                <a:spcPct val="20000"/>
              </a:spcBef>
              <a:spcAft>
                <a:spcPct val="0"/>
              </a:spcAft>
              <a:buClr>
                <a:srgbClr val="FE9B03"/>
              </a:buClr>
              <a:buFontTx/>
              <a:buChar char="•"/>
            </a:pPr>
            <a:r>
              <a:rPr lang="en-US" sz="2200" dirty="0">
                <a:solidFill>
                  <a:srgbClr val="000000"/>
                </a:solidFill>
                <a:latin typeface="Arial" charset="0"/>
              </a:rPr>
              <a:t>Hans </a:t>
            </a:r>
            <a:r>
              <a:rPr lang="en-US" sz="2200" dirty="0" err="1">
                <a:solidFill>
                  <a:srgbClr val="000000"/>
                </a:solidFill>
                <a:latin typeface="Arial" charset="0"/>
              </a:rPr>
              <a:t>Dehmelt</a:t>
            </a:r>
            <a:r>
              <a:rPr lang="en-US" sz="2200" dirty="0">
                <a:solidFill>
                  <a:srgbClr val="000000"/>
                </a:solidFill>
                <a:latin typeface="Arial" charset="0"/>
              </a:rPr>
              <a:t> and Wolfgang Paul (1989 in Physics) – UW, USA and University of Bonn, Germany</a:t>
            </a:r>
          </a:p>
          <a:p>
            <a:pPr marL="742152" lvl="1" indent="-285447" eaLnBrk="0" fontAlgn="base" hangingPunct="0">
              <a:lnSpc>
                <a:spcPct val="80000"/>
              </a:lnSpc>
              <a:spcBef>
                <a:spcPct val="20000"/>
              </a:spcBef>
              <a:spcAft>
                <a:spcPct val="0"/>
              </a:spcAft>
              <a:buClr>
                <a:srgbClr val="FF0000"/>
              </a:buClr>
              <a:buFont typeface="Arial" charset="0"/>
              <a:buChar char="–"/>
            </a:pPr>
            <a:r>
              <a:rPr lang="en-US" sz="2200" dirty="0">
                <a:solidFill>
                  <a:srgbClr val="000000"/>
                </a:solidFill>
                <a:latin typeface="Arial" charset="0"/>
              </a:rPr>
              <a:t>For the development of the quadrupole mass filter and the quadrupole ion trap</a:t>
            </a:r>
          </a:p>
        </p:txBody>
      </p:sp>
      <p:pic>
        <p:nvPicPr>
          <p:cNvPr id="538636" name="Picture 12" descr="aston"/>
          <p:cNvPicPr>
            <a:picLocks noChangeAspect="1" noChangeArrowheads="1"/>
          </p:cNvPicPr>
          <p:nvPr/>
        </p:nvPicPr>
        <p:blipFill>
          <a:blip r:embed="rId5" cstate="print"/>
          <a:srcRect/>
          <a:stretch>
            <a:fillRect/>
          </a:stretch>
        </p:blipFill>
        <p:spPr bwMode="auto">
          <a:xfrm>
            <a:off x="10137775" y="2278337"/>
            <a:ext cx="1090613" cy="1428750"/>
          </a:xfrm>
          <a:prstGeom prst="rect">
            <a:avLst/>
          </a:prstGeom>
          <a:noFill/>
        </p:spPr>
      </p:pic>
      <p:sp>
        <p:nvSpPr>
          <p:cNvPr id="538637" name="Text Box 13"/>
          <p:cNvSpPr txBox="1">
            <a:spLocks noChangeArrowheads="1"/>
          </p:cNvSpPr>
          <p:nvPr/>
        </p:nvSpPr>
        <p:spPr bwMode="auto">
          <a:xfrm>
            <a:off x="9739313" y="3707089"/>
            <a:ext cx="1617662" cy="338455"/>
          </a:xfrm>
          <a:prstGeom prst="rect">
            <a:avLst/>
          </a:prstGeom>
          <a:noFill/>
          <a:ln w="12700">
            <a:noFill/>
            <a:miter lim="800000"/>
            <a:headEnd/>
            <a:tailEnd/>
          </a:ln>
          <a:effectLst/>
        </p:spPr>
        <p:txBody>
          <a:bodyPr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F.W. Aston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a:xfrm>
            <a:off x="1524000" y="172776"/>
            <a:ext cx="9144000" cy="628650"/>
          </a:xfrm>
        </p:spPr>
        <p:txBody>
          <a:bodyPr/>
          <a:lstStyle/>
          <a:p>
            <a:r>
              <a:rPr lang="en-US" sz="3200" b="0" dirty="0">
                <a:solidFill>
                  <a:schemeClr val="tx1"/>
                </a:solidFill>
                <a:latin typeface="Calibri Light" panose="020F0302020204030204" pitchFamily="34" charset="0"/>
                <a:cs typeface="Calibri Light" panose="020F0302020204030204" pitchFamily="34" charset="0"/>
              </a:rPr>
              <a:t>Nobel Prizes in Mass Spectrometry</a:t>
            </a:r>
          </a:p>
        </p:txBody>
      </p:sp>
      <p:sp>
        <p:nvSpPr>
          <p:cNvPr id="489475" name="Rectangle 3"/>
          <p:cNvSpPr>
            <a:spLocks noGrp="1" noChangeArrowheads="1"/>
          </p:cNvSpPr>
          <p:nvPr>
            <p:ph type="body" idx="1"/>
          </p:nvPr>
        </p:nvSpPr>
        <p:spPr>
          <a:xfrm>
            <a:off x="1524000" y="3714750"/>
            <a:ext cx="4470400" cy="571500"/>
          </a:xfrm>
        </p:spPr>
        <p:txBody>
          <a:bodyPr/>
          <a:lstStyle/>
          <a:p>
            <a:pPr>
              <a:lnSpc>
                <a:spcPct val="90000"/>
              </a:lnSpc>
              <a:buFontTx/>
              <a:buChar char="•"/>
            </a:pPr>
            <a:r>
              <a:rPr lang="en-US" sz="1800" dirty="0"/>
              <a:t>John </a:t>
            </a:r>
            <a:r>
              <a:rPr lang="en-US" sz="1800" dirty="0" err="1"/>
              <a:t>Fenn</a:t>
            </a:r>
            <a:r>
              <a:rPr lang="en-US" sz="1800" dirty="0"/>
              <a:t> – </a:t>
            </a:r>
            <a:r>
              <a:rPr lang="en-US" sz="1800" dirty="0" err="1"/>
              <a:t>Electrospray</a:t>
            </a:r>
            <a:r>
              <a:rPr lang="en-US" sz="1800" dirty="0"/>
              <a:t> Ionization</a:t>
            </a:r>
          </a:p>
        </p:txBody>
      </p:sp>
      <p:pic>
        <p:nvPicPr>
          <p:cNvPr id="489476" name="Picture 4"/>
          <p:cNvPicPr>
            <a:picLocks noChangeAspect="1" noChangeArrowheads="1"/>
          </p:cNvPicPr>
          <p:nvPr/>
        </p:nvPicPr>
        <p:blipFill>
          <a:blip r:embed="rId2" cstate="print"/>
          <a:srcRect/>
          <a:stretch>
            <a:fillRect/>
          </a:stretch>
        </p:blipFill>
        <p:spPr bwMode="auto">
          <a:xfrm>
            <a:off x="2362200" y="4267222"/>
            <a:ext cx="2311400" cy="1679575"/>
          </a:xfrm>
          <a:prstGeom prst="rect">
            <a:avLst/>
          </a:prstGeom>
          <a:noFill/>
          <a:ln w="12700">
            <a:noFill/>
            <a:miter lim="800000"/>
            <a:headEnd/>
            <a:tailEnd/>
          </a:ln>
          <a:effectLst/>
        </p:spPr>
      </p:pic>
      <p:sp>
        <p:nvSpPr>
          <p:cNvPr id="489477" name="Text Box 5"/>
          <p:cNvSpPr txBox="1">
            <a:spLocks noChangeArrowheads="1"/>
          </p:cNvSpPr>
          <p:nvPr/>
        </p:nvSpPr>
        <p:spPr bwMode="auto">
          <a:xfrm>
            <a:off x="794084" y="1077662"/>
            <a:ext cx="11093115" cy="2308225"/>
          </a:xfrm>
          <a:prstGeom prst="rect">
            <a:avLst/>
          </a:prstGeom>
          <a:noFill/>
          <a:ln w="12700">
            <a:noFill/>
            <a:miter lim="800000"/>
            <a:headEnd/>
            <a:tailEnd/>
          </a:ln>
          <a:effectLst/>
        </p:spPr>
        <p:txBody>
          <a:bodyPr wrap="square" lIns="91340" tIns="45671" rIns="91340" bIns="45671">
            <a:spAutoFit/>
          </a:bodyPr>
          <a:lstStyle/>
          <a:p>
            <a:pPr eaLnBrk="0" hangingPunct="0">
              <a:spcBef>
                <a:spcPct val="50000"/>
              </a:spcBef>
            </a:pPr>
            <a:r>
              <a:rPr lang="en-US" sz="2400" b="1" dirty="0"/>
              <a:t>2002 Nobel Prize in Chemistry</a:t>
            </a:r>
          </a:p>
          <a:p>
            <a:pPr eaLnBrk="0" hangingPunct="0">
              <a:spcBef>
                <a:spcPct val="50000"/>
              </a:spcBef>
            </a:pPr>
            <a:r>
              <a:rPr lang="en-US" sz="2400" dirty="0"/>
              <a:t>“for the development of methods for identification and structure analyses of biological macromolecules”</a:t>
            </a:r>
          </a:p>
          <a:p>
            <a:pPr eaLnBrk="0" hangingPunct="0">
              <a:spcBef>
                <a:spcPct val="50000"/>
              </a:spcBef>
            </a:pPr>
            <a:r>
              <a:rPr lang="en-US" sz="2400" dirty="0"/>
              <a:t>“for their development of soft desorption ionization methods for mass spectrometric analyses of biological macromolecules “</a:t>
            </a:r>
          </a:p>
        </p:txBody>
      </p:sp>
      <p:sp>
        <p:nvSpPr>
          <p:cNvPr id="489478" name="Rectangle 6"/>
          <p:cNvSpPr>
            <a:spLocks noChangeArrowheads="1"/>
          </p:cNvSpPr>
          <p:nvPr/>
        </p:nvSpPr>
        <p:spPr bwMode="auto">
          <a:xfrm>
            <a:off x="6197600" y="3714750"/>
            <a:ext cx="4470400" cy="571500"/>
          </a:xfrm>
          <a:prstGeom prst="rect">
            <a:avLst/>
          </a:prstGeom>
          <a:noFill/>
          <a:ln w="12700">
            <a:noFill/>
            <a:miter lim="800000"/>
            <a:headEnd/>
            <a:tailEnd/>
          </a:ln>
          <a:effectLst/>
        </p:spPr>
        <p:txBody>
          <a:bodyPr lIns="90388" tIns="44401" rIns="90388" bIns="44401"/>
          <a:lstStyle/>
          <a:p>
            <a:pPr marL="342536" indent="-342536" eaLnBrk="0" hangingPunct="0">
              <a:lnSpc>
                <a:spcPct val="90000"/>
              </a:lnSpc>
              <a:spcBef>
                <a:spcPct val="20000"/>
              </a:spcBef>
              <a:buClr>
                <a:schemeClr val="accent2"/>
              </a:buClr>
              <a:buFontTx/>
              <a:buChar char="•"/>
            </a:pPr>
            <a:r>
              <a:rPr lang="en-US" sz="2200" dirty="0"/>
              <a:t>Koichi Tanaka – Laser Desorption Ionization</a:t>
            </a:r>
          </a:p>
        </p:txBody>
      </p:sp>
      <p:pic>
        <p:nvPicPr>
          <p:cNvPr id="489479" name="Picture 7" descr="tanaka"/>
          <p:cNvPicPr>
            <a:picLocks noChangeAspect="1" noChangeArrowheads="1"/>
          </p:cNvPicPr>
          <p:nvPr/>
        </p:nvPicPr>
        <p:blipFill>
          <a:blip r:embed="rId3" cstate="print"/>
          <a:srcRect/>
          <a:stretch>
            <a:fillRect/>
          </a:stretch>
        </p:blipFill>
        <p:spPr bwMode="auto">
          <a:xfrm>
            <a:off x="7315200" y="4495800"/>
            <a:ext cx="1422400" cy="18288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r>
              <a:rPr lang="en-US" dirty="0">
                <a:solidFill>
                  <a:schemeClr val="tx1"/>
                </a:solidFill>
                <a:latin typeface="Calibri Light" panose="020F0302020204030204" pitchFamily="34" charset="0"/>
                <a:cs typeface="Calibri Light" panose="020F0302020204030204" pitchFamily="34" charset="0"/>
              </a:rPr>
              <a:t>Mechanism of Electrospray Ionization (ESI)</a:t>
            </a:r>
          </a:p>
        </p:txBody>
      </p:sp>
      <p:grpSp>
        <p:nvGrpSpPr>
          <p:cNvPr id="575491" name="Group 3"/>
          <p:cNvGrpSpPr>
            <a:grpSpLocks/>
          </p:cNvGrpSpPr>
          <p:nvPr/>
        </p:nvGrpSpPr>
        <p:grpSpPr bwMode="auto">
          <a:xfrm>
            <a:off x="2638447" y="3276600"/>
            <a:ext cx="1933575" cy="685800"/>
            <a:chOff x="480" y="1968"/>
            <a:chExt cx="1218" cy="432"/>
          </a:xfrm>
        </p:grpSpPr>
        <p:grpSp>
          <p:nvGrpSpPr>
            <p:cNvPr id="575492" name="Group 4"/>
            <p:cNvGrpSpPr>
              <a:grpSpLocks/>
            </p:cNvGrpSpPr>
            <p:nvPr/>
          </p:nvGrpSpPr>
          <p:grpSpPr bwMode="auto">
            <a:xfrm>
              <a:off x="480" y="1968"/>
              <a:ext cx="1218" cy="432"/>
              <a:chOff x="816" y="2016"/>
              <a:chExt cx="1218" cy="432"/>
            </a:xfrm>
          </p:grpSpPr>
          <p:sp>
            <p:nvSpPr>
              <p:cNvPr id="575493" name="Rectangle 5"/>
              <p:cNvSpPr>
                <a:spLocks noChangeArrowheads="1"/>
              </p:cNvSpPr>
              <p:nvPr/>
            </p:nvSpPr>
            <p:spPr bwMode="auto">
              <a:xfrm>
                <a:off x="816" y="2016"/>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4" name="Rectangle 6"/>
              <p:cNvSpPr>
                <a:spLocks noChangeArrowheads="1"/>
              </p:cNvSpPr>
              <p:nvPr/>
            </p:nvSpPr>
            <p:spPr bwMode="auto">
              <a:xfrm>
                <a:off x="816" y="2352"/>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5" name="Freeform 7"/>
              <p:cNvSpPr>
                <a:spLocks/>
              </p:cNvSpPr>
              <p:nvPr/>
            </p:nvSpPr>
            <p:spPr bwMode="auto">
              <a:xfrm>
                <a:off x="816" y="2016"/>
                <a:ext cx="1218" cy="432"/>
              </a:xfrm>
              <a:custGeom>
                <a:avLst/>
                <a:gdLst/>
                <a:ahLst/>
                <a:cxnLst>
                  <a:cxn ang="0">
                    <a:pos x="0" y="96"/>
                  </a:cxn>
                  <a:cxn ang="0">
                    <a:pos x="864" y="96"/>
                  </a:cxn>
                  <a:cxn ang="0">
                    <a:pos x="864" y="0"/>
                  </a:cxn>
                  <a:cxn ang="0">
                    <a:pos x="1011" y="135"/>
                  </a:cxn>
                  <a:cxn ang="0">
                    <a:pos x="1218" y="204"/>
                  </a:cxn>
                  <a:cxn ang="0">
                    <a:pos x="1011" y="294"/>
                  </a:cxn>
                  <a:cxn ang="0">
                    <a:pos x="864" y="432"/>
                  </a:cxn>
                  <a:cxn ang="0">
                    <a:pos x="864" y="336"/>
                  </a:cxn>
                  <a:cxn ang="0">
                    <a:pos x="0" y="336"/>
                  </a:cxn>
                  <a:cxn ang="0">
                    <a:pos x="0" y="96"/>
                  </a:cxn>
                </a:cxnLst>
                <a:rect l="0" t="0" r="r" b="b"/>
                <a:pathLst>
                  <a:path w="1218" h="432">
                    <a:moveTo>
                      <a:pt x="0" y="96"/>
                    </a:moveTo>
                    <a:lnTo>
                      <a:pt x="864" y="96"/>
                    </a:lnTo>
                    <a:lnTo>
                      <a:pt x="864" y="0"/>
                    </a:lnTo>
                    <a:cubicBezTo>
                      <a:pt x="888" y="6"/>
                      <a:pt x="952" y="101"/>
                      <a:pt x="1011" y="135"/>
                    </a:cubicBezTo>
                    <a:cubicBezTo>
                      <a:pt x="1104" y="190"/>
                      <a:pt x="1218" y="178"/>
                      <a:pt x="1218" y="204"/>
                    </a:cubicBezTo>
                    <a:cubicBezTo>
                      <a:pt x="1218" y="230"/>
                      <a:pt x="1102" y="231"/>
                      <a:pt x="1011" y="294"/>
                    </a:cubicBezTo>
                    <a:cubicBezTo>
                      <a:pt x="937" y="345"/>
                      <a:pt x="864" y="432"/>
                      <a:pt x="864" y="432"/>
                    </a:cubicBezTo>
                    <a:lnTo>
                      <a:pt x="864" y="336"/>
                    </a:lnTo>
                    <a:lnTo>
                      <a:pt x="0" y="336"/>
                    </a:lnTo>
                    <a:lnTo>
                      <a:pt x="0" y="96"/>
                    </a:lnTo>
                    <a:close/>
                  </a:path>
                </a:pathLst>
              </a:custGeom>
              <a:solidFill>
                <a:srgbClr val="66FFFF"/>
              </a:solidFill>
              <a:ln w="9525" cap="flat" cmpd="sng">
                <a:solidFill>
                  <a:schemeClr val="tx1"/>
                </a:solidFill>
                <a:prstDash val="solid"/>
                <a:miter lim="800000"/>
                <a:headEnd type="none" w="med" len="med"/>
                <a:tailEnd type="none" w="med" len="med"/>
              </a:ln>
              <a:effectLst/>
            </p:spPr>
            <p:txBody>
              <a:bodyPr wrap="none"/>
              <a:lstStyle/>
              <a:p>
                <a:endParaRPr lang="en-US"/>
              </a:p>
            </p:txBody>
          </p:sp>
        </p:grpSp>
        <p:grpSp>
          <p:nvGrpSpPr>
            <p:cNvPr id="575496" name="Group 8"/>
            <p:cNvGrpSpPr>
              <a:grpSpLocks/>
            </p:cNvGrpSpPr>
            <p:nvPr/>
          </p:nvGrpSpPr>
          <p:grpSpPr bwMode="auto">
            <a:xfrm>
              <a:off x="480" y="1968"/>
              <a:ext cx="1218" cy="432"/>
              <a:chOff x="480" y="1968"/>
              <a:chExt cx="1218" cy="432"/>
            </a:xfrm>
          </p:grpSpPr>
          <p:sp>
            <p:nvSpPr>
              <p:cNvPr id="575497" name="Rectangle 9"/>
              <p:cNvSpPr>
                <a:spLocks noChangeArrowheads="1"/>
              </p:cNvSpPr>
              <p:nvPr/>
            </p:nvSpPr>
            <p:spPr bwMode="auto">
              <a:xfrm>
                <a:off x="480" y="1968"/>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8" name="Rectangle 10"/>
              <p:cNvSpPr>
                <a:spLocks noChangeArrowheads="1"/>
              </p:cNvSpPr>
              <p:nvPr/>
            </p:nvSpPr>
            <p:spPr bwMode="auto">
              <a:xfrm>
                <a:off x="480" y="2304"/>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9" name="Freeform 11"/>
              <p:cNvSpPr>
                <a:spLocks/>
              </p:cNvSpPr>
              <p:nvPr/>
            </p:nvSpPr>
            <p:spPr bwMode="auto">
              <a:xfrm>
                <a:off x="480" y="1968"/>
                <a:ext cx="1218" cy="432"/>
              </a:xfrm>
              <a:custGeom>
                <a:avLst/>
                <a:gdLst/>
                <a:ahLst/>
                <a:cxnLst>
                  <a:cxn ang="0">
                    <a:pos x="0" y="96"/>
                  </a:cxn>
                  <a:cxn ang="0">
                    <a:pos x="864" y="96"/>
                  </a:cxn>
                  <a:cxn ang="0">
                    <a:pos x="864" y="0"/>
                  </a:cxn>
                  <a:cxn ang="0">
                    <a:pos x="1011" y="135"/>
                  </a:cxn>
                  <a:cxn ang="0">
                    <a:pos x="1218" y="204"/>
                  </a:cxn>
                  <a:cxn ang="0">
                    <a:pos x="1011" y="294"/>
                  </a:cxn>
                  <a:cxn ang="0">
                    <a:pos x="864" y="432"/>
                  </a:cxn>
                  <a:cxn ang="0">
                    <a:pos x="864" y="336"/>
                  </a:cxn>
                  <a:cxn ang="0">
                    <a:pos x="0" y="336"/>
                  </a:cxn>
                  <a:cxn ang="0">
                    <a:pos x="0" y="96"/>
                  </a:cxn>
                </a:cxnLst>
                <a:rect l="0" t="0" r="r" b="b"/>
                <a:pathLst>
                  <a:path w="1218" h="432">
                    <a:moveTo>
                      <a:pt x="0" y="96"/>
                    </a:moveTo>
                    <a:lnTo>
                      <a:pt x="864" y="96"/>
                    </a:lnTo>
                    <a:lnTo>
                      <a:pt x="864" y="0"/>
                    </a:lnTo>
                    <a:cubicBezTo>
                      <a:pt x="888" y="6"/>
                      <a:pt x="952" y="101"/>
                      <a:pt x="1011" y="135"/>
                    </a:cubicBezTo>
                    <a:cubicBezTo>
                      <a:pt x="1104" y="190"/>
                      <a:pt x="1218" y="178"/>
                      <a:pt x="1218" y="204"/>
                    </a:cubicBezTo>
                    <a:cubicBezTo>
                      <a:pt x="1218" y="230"/>
                      <a:pt x="1102" y="231"/>
                      <a:pt x="1011" y="294"/>
                    </a:cubicBezTo>
                    <a:cubicBezTo>
                      <a:pt x="937" y="345"/>
                      <a:pt x="864" y="432"/>
                      <a:pt x="864" y="432"/>
                    </a:cubicBezTo>
                    <a:lnTo>
                      <a:pt x="864" y="336"/>
                    </a:lnTo>
                    <a:lnTo>
                      <a:pt x="0" y="336"/>
                    </a:lnTo>
                    <a:lnTo>
                      <a:pt x="0" y="96"/>
                    </a:lnTo>
                    <a:close/>
                  </a:path>
                </a:pathLst>
              </a:custGeom>
              <a:solidFill>
                <a:srgbClr val="66FFFF"/>
              </a:solidFill>
              <a:ln w="9525" cap="flat" cmpd="sng">
                <a:solidFill>
                  <a:schemeClr val="tx1"/>
                </a:solidFill>
                <a:prstDash val="solid"/>
                <a:miter lim="800000"/>
                <a:headEnd type="none" w="med" len="med"/>
                <a:tailEnd type="none" w="med" len="med"/>
              </a:ln>
              <a:effectLst/>
            </p:spPr>
            <p:txBody>
              <a:bodyPr wrap="none"/>
              <a:lstStyle/>
              <a:p>
                <a:endParaRPr lang="en-US"/>
              </a:p>
            </p:txBody>
          </p:sp>
        </p:grpSp>
        <p:sp>
          <p:nvSpPr>
            <p:cNvPr id="575500" name="Oval 12"/>
            <p:cNvSpPr>
              <a:spLocks noChangeArrowheads="1"/>
            </p:cNvSpPr>
            <p:nvPr/>
          </p:nvSpPr>
          <p:spPr bwMode="auto">
            <a:xfrm>
              <a:off x="67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1" name="Oval 13"/>
            <p:cNvSpPr>
              <a:spLocks noChangeArrowheads="1"/>
            </p:cNvSpPr>
            <p:nvPr/>
          </p:nvSpPr>
          <p:spPr bwMode="auto">
            <a:xfrm>
              <a:off x="1008" y="2112"/>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2" name="Oval 14"/>
            <p:cNvSpPr>
              <a:spLocks noChangeArrowheads="1"/>
            </p:cNvSpPr>
            <p:nvPr/>
          </p:nvSpPr>
          <p:spPr bwMode="auto">
            <a:xfrm>
              <a:off x="768"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3" name="Oval 15"/>
            <p:cNvSpPr>
              <a:spLocks noChangeArrowheads="1"/>
            </p:cNvSpPr>
            <p:nvPr/>
          </p:nvSpPr>
          <p:spPr bwMode="auto">
            <a:xfrm>
              <a:off x="528"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4" name="Oval 16"/>
            <p:cNvSpPr>
              <a:spLocks noChangeArrowheads="1"/>
            </p:cNvSpPr>
            <p:nvPr/>
          </p:nvSpPr>
          <p:spPr bwMode="auto">
            <a:xfrm>
              <a:off x="91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5" name="Oval 17"/>
            <p:cNvSpPr>
              <a:spLocks noChangeArrowheads="1"/>
            </p:cNvSpPr>
            <p:nvPr/>
          </p:nvSpPr>
          <p:spPr bwMode="auto">
            <a:xfrm>
              <a:off x="91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6" name="Oval 18"/>
            <p:cNvSpPr>
              <a:spLocks noChangeArrowheads="1"/>
            </p:cNvSpPr>
            <p:nvPr/>
          </p:nvSpPr>
          <p:spPr bwMode="auto">
            <a:xfrm>
              <a:off x="1056"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7" name="Oval 19"/>
            <p:cNvSpPr>
              <a:spLocks noChangeArrowheads="1"/>
            </p:cNvSpPr>
            <p:nvPr/>
          </p:nvSpPr>
          <p:spPr bwMode="auto">
            <a:xfrm>
              <a:off x="1200"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8" name="Oval 20"/>
            <p:cNvSpPr>
              <a:spLocks noChangeArrowheads="1"/>
            </p:cNvSpPr>
            <p:nvPr/>
          </p:nvSpPr>
          <p:spPr bwMode="auto">
            <a:xfrm>
              <a:off x="1296"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9" name="Oval 21"/>
            <p:cNvSpPr>
              <a:spLocks noChangeArrowheads="1"/>
            </p:cNvSpPr>
            <p:nvPr/>
          </p:nvSpPr>
          <p:spPr bwMode="auto">
            <a:xfrm>
              <a:off x="1296"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0" name="Oval 22"/>
            <p:cNvSpPr>
              <a:spLocks noChangeArrowheads="1"/>
            </p:cNvSpPr>
            <p:nvPr/>
          </p:nvSpPr>
          <p:spPr bwMode="auto">
            <a:xfrm>
              <a:off x="139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1" name="Oval 23"/>
            <p:cNvSpPr>
              <a:spLocks noChangeArrowheads="1"/>
            </p:cNvSpPr>
            <p:nvPr/>
          </p:nvSpPr>
          <p:spPr bwMode="auto">
            <a:xfrm>
              <a:off x="139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2" name="Oval 24"/>
            <p:cNvSpPr>
              <a:spLocks noChangeArrowheads="1"/>
            </p:cNvSpPr>
            <p:nvPr/>
          </p:nvSpPr>
          <p:spPr bwMode="auto">
            <a:xfrm>
              <a:off x="624" y="2160"/>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3" name="Oval 25"/>
            <p:cNvSpPr>
              <a:spLocks noChangeArrowheads="1"/>
            </p:cNvSpPr>
            <p:nvPr/>
          </p:nvSpPr>
          <p:spPr bwMode="auto">
            <a:xfrm>
              <a:off x="1104" y="2208"/>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4" name="Oval 26"/>
            <p:cNvSpPr>
              <a:spLocks noChangeArrowheads="1"/>
            </p:cNvSpPr>
            <p:nvPr/>
          </p:nvSpPr>
          <p:spPr bwMode="auto">
            <a:xfrm>
              <a:off x="1440" y="2160"/>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5" name="Oval 27"/>
            <p:cNvSpPr>
              <a:spLocks noChangeArrowheads="1"/>
            </p:cNvSpPr>
            <p:nvPr/>
          </p:nvSpPr>
          <p:spPr bwMode="auto">
            <a:xfrm>
              <a:off x="67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6" name="Oval 28"/>
            <p:cNvSpPr>
              <a:spLocks noChangeArrowheads="1"/>
            </p:cNvSpPr>
            <p:nvPr/>
          </p:nvSpPr>
          <p:spPr bwMode="auto">
            <a:xfrm>
              <a:off x="768"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7" name="Oval 29"/>
            <p:cNvSpPr>
              <a:spLocks noChangeArrowheads="1"/>
            </p:cNvSpPr>
            <p:nvPr/>
          </p:nvSpPr>
          <p:spPr bwMode="auto">
            <a:xfrm>
              <a:off x="528"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8" name="Oval 30"/>
            <p:cNvSpPr>
              <a:spLocks noChangeArrowheads="1"/>
            </p:cNvSpPr>
            <p:nvPr/>
          </p:nvSpPr>
          <p:spPr bwMode="auto">
            <a:xfrm>
              <a:off x="1152"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9" name="Oval 31"/>
            <p:cNvSpPr>
              <a:spLocks noChangeArrowheads="1"/>
            </p:cNvSpPr>
            <p:nvPr/>
          </p:nvSpPr>
          <p:spPr bwMode="auto">
            <a:xfrm>
              <a:off x="528" y="2208"/>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0" name="Oval 32"/>
            <p:cNvSpPr>
              <a:spLocks noChangeArrowheads="1"/>
            </p:cNvSpPr>
            <p:nvPr/>
          </p:nvSpPr>
          <p:spPr bwMode="auto">
            <a:xfrm>
              <a:off x="1488"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1" name="Oval 33"/>
            <p:cNvSpPr>
              <a:spLocks noChangeArrowheads="1"/>
            </p:cNvSpPr>
            <p:nvPr/>
          </p:nvSpPr>
          <p:spPr bwMode="auto">
            <a:xfrm>
              <a:off x="1344"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2" name="Oval 34"/>
            <p:cNvSpPr>
              <a:spLocks noChangeArrowheads="1"/>
            </p:cNvSpPr>
            <p:nvPr/>
          </p:nvSpPr>
          <p:spPr bwMode="auto">
            <a:xfrm>
              <a:off x="1200"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sp>
        <p:nvSpPr>
          <p:cNvPr id="575524" name="Oval 36"/>
          <p:cNvSpPr>
            <a:spLocks noChangeAspect="1" noChangeArrowheads="1"/>
          </p:cNvSpPr>
          <p:nvPr/>
        </p:nvSpPr>
        <p:spPr bwMode="auto">
          <a:xfrm>
            <a:off x="4824435" y="3344885"/>
            <a:ext cx="547687" cy="547687"/>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25" name="Oval 37"/>
          <p:cNvSpPr>
            <a:spLocks noChangeArrowheads="1"/>
          </p:cNvSpPr>
          <p:nvPr/>
        </p:nvSpPr>
        <p:spPr bwMode="auto">
          <a:xfrm>
            <a:off x="5129213" y="35734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6" name="Oval 38"/>
          <p:cNvSpPr>
            <a:spLocks noChangeArrowheads="1"/>
          </p:cNvSpPr>
          <p:nvPr/>
        </p:nvSpPr>
        <p:spPr bwMode="auto">
          <a:xfrm>
            <a:off x="5281613" y="35734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7" name="Oval 39"/>
          <p:cNvSpPr>
            <a:spLocks noChangeArrowheads="1"/>
          </p:cNvSpPr>
          <p:nvPr/>
        </p:nvSpPr>
        <p:spPr bwMode="auto">
          <a:xfrm>
            <a:off x="4900613" y="36496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9" name="Oval 41"/>
          <p:cNvSpPr>
            <a:spLocks noChangeArrowheads="1"/>
          </p:cNvSpPr>
          <p:nvPr/>
        </p:nvSpPr>
        <p:spPr bwMode="auto">
          <a:xfrm>
            <a:off x="5129213" y="37258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0" name="Oval 42"/>
          <p:cNvSpPr>
            <a:spLocks noChangeArrowheads="1"/>
          </p:cNvSpPr>
          <p:nvPr/>
        </p:nvSpPr>
        <p:spPr bwMode="auto">
          <a:xfrm>
            <a:off x="5281613" y="37258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1" name="Oval 43"/>
          <p:cNvSpPr>
            <a:spLocks noChangeArrowheads="1"/>
          </p:cNvSpPr>
          <p:nvPr/>
        </p:nvSpPr>
        <p:spPr bwMode="auto">
          <a:xfrm>
            <a:off x="4900613" y="34972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3" name="Oval 45"/>
          <p:cNvSpPr>
            <a:spLocks noChangeArrowheads="1"/>
          </p:cNvSpPr>
          <p:nvPr/>
        </p:nvSpPr>
        <p:spPr bwMode="auto">
          <a:xfrm>
            <a:off x="5053013" y="33448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4" name="Oval 46"/>
          <p:cNvSpPr>
            <a:spLocks noChangeArrowheads="1"/>
          </p:cNvSpPr>
          <p:nvPr/>
        </p:nvSpPr>
        <p:spPr bwMode="auto">
          <a:xfrm>
            <a:off x="5205414" y="34210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5" name="Oval 47"/>
          <p:cNvSpPr>
            <a:spLocks noChangeArrowheads="1"/>
          </p:cNvSpPr>
          <p:nvPr/>
        </p:nvSpPr>
        <p:spPr bwMode="auto">
          <a:xfrm>
            <a:off x="5053013" y="34972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6" name="Oval 48"/>
          <p:cNvSpPr>
            <a:spLocks noChangeArrowheads="1"/>
          </p:cNvSpPr>
          <p:nvPr/>
        </p:nvSpPr>
        <p:spPr bwMode="auto">
          <a:xfrm>
            <a:off x="4976814" y="38020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7" name="Oval 49"/>
          <p:cNvSpPr>
            <a:spLocks noChangeArrowheads="1"/>
          </p:cNvSpPr>
          <p:nvPr/>
        </p:nvSpPr>
        <p:spPr bwMode="auto">
          <a:xfrm>
            <a:off x="5129213" y="38020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9" name="Oval 51"/>
          <p:cNvSpPr>
            <a:spLocks noChangeAspect="1" noChangeArrowheads="1"/>
          </p:cNvSpPr>
          <p:nvPr/>
        </p:nvSpPr>
        <p:spPr bwMode="auto">
          <a:xfrm>
            <a:off x="5626122" y="3390922"/>
            <a:ext cx="447675" cy="447675"/>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40" name="Oval 52"/>
          <p:cNvSpPr>
            <a:spLocks noChangeArrowheads="1"/>
          </p:cNvSpPr>
          <p:nvPr/>
        </p:nvSpPr>
        <p:spPr bwMode="auto">
          <a:xfrm>
            <a:off x="59309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1" name="Oval 53"/>
          <p:cNvSpPr>
            <a:spLocks noChangeArrowheads="1"/>
          </p:cNvSpPr>
          <p:nvPr/>
        </p:nvSpPr>
        <p:spPr bwMode="auto">
          <a:xfrm>
            <a:off x="6007101"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2" name="Oval 54"/>
          <p:cNvSpPr>
            <a:spLocks noChangeArrowheads="1"/>
          </p:cNvSpPr>
          <p:nvPr/>
        </p:nvSpPr>
        <p:spPr bwMode="auto">
          <a:xfrm>
            <a:off x="5702300" y="36957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4" name="Oval 56"/>
          <p:cNvSpPr>
            <a:spLocks noChangeArrowheads="1"/>
          </p:cNvSpPr>
          <p:nvPr/>
        </p:nvSpPr>
        <p:spPr bwMode="auto">
          <a:xfrm>
            <a:off x="5778501"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5" name="Oval 57"/>
          <p:cNvSpPr>
            <a:spLocks noChangeArrowheads="1"/>
          </p:cNvSpPr>
          <p:nvPr/>
        </p:nvSpPr>
        <p:spPr bwMode="auto">
          <a:xfrm>
            <a:off x="59309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6" name="Oval 58"/>
          <p:cNvSpPr>
            <a:spLocks noChangeArrowheads="1"/>
          </p:cNvSpPr>
          <p:nvPr/>
        </p:nvSpPr>
        <p:spPr bwMode="auto">
          <a:xfrm>
            <a:off x="5702300" y="35433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8" name="Oval 60"/>
          <p:cNvSpPr>
            <a:spLocks noChangeArrowheads="1"/>
          </p:cNvSpPr>
          <p:nvPr/>
        </p:nvSpPr>
        <p:spPr bwMode="auto">
          <a:xfrm>
            <a:off x="5854700"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9" name="Oval 61"/>
          <p:cNvSpPr>
            <a:spLocks noChangeArrowheads="1"/>
          </p:cNvSpPr>
          <p:nvPr/>
        </p:nvSpPr>
        <p:spPr bwMode="auto">
          <a:xfrm>
            <a:off x="6007101"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0" name="Oval 62"/>
          <p:cNvSpPr>
            <a:spLocks noChangeArrowheads="1"/>
          </p:cNvSpPr>
          <p:nvPr/>
        </p:nvSpPr>
        <p:spPr bwMode="auto">
          <a:xfrm>
            <a:off x="5854700" y="35433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1" name="Oval 63"/>
          <p:cNvSpPr>
            <a:spLocks noChangeArrowheads="1"/>
          </p:cNvSpPr>
          <p:nvPr/>
        </p:nvSpPr>
        <p:spPr bwMode="auto">
          <a:xfrm>
            <a:off x="56261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2" name="Oval 64"/>
          <p:cNvSpPr>
            <a:spLocks noChangeArrowheads="1"/>
          </p:cNvSpPr>
          <p:nvPr/>
        </p:nvSpPr>
        <p:spPr bwMode="auto">
          <a:xfrm>
            <a:off x="5778501"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4" name="Oval 66"/>
          <p:cNvSpPr>
            <a:spLocks noChangeAspect="1" noChangeArrowheads="1"/>
          </p:cNvSpPr>
          <p:nvPr/>
        </p:nvSpPr>
        <p:spPr bwMode="auto">
          <a:xfrm>
            <a:off x="6335713" y="3463925"/>
            <a:ext cx="311150" cy="311150"/>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55" name="Oval 67"/>
          <p:cNvSpPr>
            <a:spLocks noChangeArrowheads="1"/>
          </p:cNvSpPr>
          <p:nvPr/>
        </p:nvSpPr>
        <p:spPr bwMode="auto">
          <a:xfrm>
            <a:off x="65643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6" name="Oval 68"/>
          <p:cNvSpPr>
            <a:spLocks noChangeArrowheads="1"/>
          </p:cNvSpPr>
          <p:nvPr/>
        </p:nvSpPr>
        <p:spPr bwMode="auto">
          <a:xfrm>
            <a:off x="6488113" y="34639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7" name="Oval 69"/>
          <p:cNvSpPr>
            <a:spLocks noChangeArrowheads="1"/>
          </p:cNvSpPr>
          <p:nvPr/>
        </p:nvSpPr>
        <p:spPr bwMode="auto">
          <a:xfrm>
            <a:off x="64881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9" name="Oval 71"/>
          <p:cNvSpPr>
            <a:spLocks noChangeArrowheads="1"/>
          </p:cNvSpPr>
          <p:nvPr/>
        </p:nvSpPr>
        <p:spPr bwMode="auto">
          <a:xfrm>
            <a:off x="64881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0" name="Oval 72"/>
          <p:cNvSpPr>
            <a:spLocks noChangeArrowheads="1"/>
          </p:cNvSpPr>
          <p:nvPr/>
        </p:nvSpPr>
        <p:spPr bwMode="auto">
          <a:xfrm>
            <a:off x="63357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1" name="Oval 73"/>
          <p:cNvSpPr>
            <a:spLocks noChangeArrowheads="1"/>
          </p:cNvSpPr>
          <p:nvPr/>
        </p:nvSpPr>
        <p:spPr bwMode="auto">
          <a:xfrm>
            <a:off x="6411914"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3" name="Oval 75"/>
          <p:cNvSpPr>
            <a:spLocks noChangeArrowheads="1"/>
          </p:cNvSpPr>
          <p:nvPr/>
        </p:nvSpPr>
        <p:spPr bwMode="auto">
          <a:xfrm>
            <a:off x="6564313" y="34639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4" name="Oval 76"/>
          <p:cNvSpPr>
            <a:spLocks noChangeArrowheads="1"/>
          </p:cNvSpPr>
          <p:nvPr/>
        </p:nvSpPr>
        <p:spPr bwMode="auto">
          <a:xfrm>
            <a:off x="6411914"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5" name="Oval 77"/>
          <p:cNvSpPr>
            <a:spLocks noChangeArrowheads="1"/>
          </p:cNvSpPr>
          <p:nvPr/>
        </p:nvSpPr>
        <p:spPr bwMode="auto">
          <a:xfrm>
            <a:off x="65643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6" name="Oval 78"/>
          <p:cNvSpPr>
            <a:spLocks noChangeArrowheads="1"/>
          </p:cNvSpPr>
          <p:nvPr/>
        </p:nvSpPr>
        <p:spPr bwMode="auto">
          <a:xfrm>
            <a:off x="63357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7" name="Oval 79"/>
          <p:cNvSpPr>
            <a:spLocks noChangeArrowheads="1"/>
          </p:cNvSpPr>
          <p:nvPr/>
        </p:nvSpPr>
        <p:spPr bwMode="auto">
          <a:xfrm>
            <a:off x="6488113" y="36925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9" name="Oval 81"/>
          <p:cNvSpPr>
            <a:spLocks noChangeAspect="1" noChangeArrowheads="1"/>
          </p:cNvSpPr>
          <p:nvPr/>
        </p:nvSpPr>
        <p:spPr bwMode="auto">
          <a:xfrm>
            <a:off x="6900885" y="3505222"/>
            <a:ext cx="219075" cy="219075"/>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70" name="Oval 82"/>
          <p:cNvSpPr>
            <a:spLocks noChangeArrowheads="1"/>
          </p:cNvSpPr>
          <p:nvPr/>
        </p:nvSpPr>
        <p:spPr bwMode="auto">
          <a:xfrm>
            <a:off x="6900863"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1" name="Oval 83"/>
          <p:cNvSpPr>
            <a:spLocks noChangeArrowheads="1"/>
          </p:cNvSpPr>
          <p:nvPr/>
        </p:nvSpPr>
        <p:spPr bwMode="auto">
          <a:xfrm>
            <a:off x="7053263"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2" name="Oval 84"/>
          <p:cNvSpPr>
            <a:spLocks noChangeArrowheads="1"/>
          </p:cNvSpPr>
          <p:nvPr/>
        </p:nvSpPr>
        <p:spPr bwMode="auto">
          <a:xfrm>
            <a:off x="6900863" y="35052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4" name="Oval 86"/>
          <p:cNvSpPr>
            <a:spLocks noChangeArrowheads="1"/>
          </p:cNvSpPr>
          <p:nvPr/>
        </p:nvSpPr>
        <p:spPr bwMode="auto">
          <a:xfrm>
            <a:off x="6977064" y="35052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5" name="Oval 87"/>
          <p:cNvSpPr>
            <a:spLocks noChangeArrowheads="1"/>
          </p:cNvSpPr>
          <p:nvPr/>
        </p:nvSpPr>
        <p:spPr bwMode="auto">
          <a:xfrm>
            <a:off x="6977064"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6" name="Oval 88"/>
          <p:cNvSpPr>
            <a:spLocks noChangeArrowheads="1"/>
          </p:cNvSpPr>
          <p:nvPr/>
        </p:nvSpPr>
        <p:spPr bwMode="auto">
          <a:xfrm>
            <a:off x="6900863" y="36576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7" name="Oval 89"/>
          <p:cNvSpPr>
            <a:spLocks noChangeArrowheads="1"/>
          </p:cNvSpPr>
          <p:nvPr/>
        </p:nvSpPr>
        <p:spPr bwMode="auto">
          <a:xfrm>
            <a:off x="8382000"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8" name="Oval 90"/>
          <p:cNvSpPr>
            <a:spLocks noChangeArrowheads="1"/>
          </p:cNvSpPr>
          <p:nvPr/>
        </p:nvSpPr>
        <p:spPr bwMode="auto">
          <a:xfrm>
            <a:off x="81534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0" name="Oval 92"/>
          <p:cNvSpPr>
            <a:spLocks noChangeArrowheads="1"/>
          </p:cNvSpPr>
          <p:nvPr/>
        </p:nvSpPr>
        <p:spPr bwMode="auto">
          <a:xfrm>
            <a:off x="8264526" y="3716339"/>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1" name="Oval 93"/>
          <p:cNvSpPr>
            <a:spLocks noChangeArrowheads="1"/>
          </p:cNvSpPr>
          <p:nvPr/>
        </p:nvSpPr>
        <p:spPr bwMode="auto">
          <a:xfrm>
            <a:off x="8180388"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2" name="Oval 94"/>
          <p:cNvSpPr>
            <a:spLocks noChangeArrowheads="1"/>
          </p:cNvSpPr>
          <p:nvPr/>
        </p:nvSpPr>
        <p:spPr bwMode="auto">
          <a:xfrm>
            <a:off x="8229601"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3" name="Oval 95"/>
          <p:cNvSpPr>
            <a:spLocks noChangeArrowheads="1"/>
          </p:cNvSpPr>
          <p:nvPr/>
        </p:nvSpPr>
        <p:spPr bwMode="auto">
          <a:xfrm>
            <a:off x="86106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5" name="Oval 97"/>
          <p:cNvSpPr>
            <a:spLocks noChangeArrowheads="1"/>
          </p:cNvSpPr>
          <p:nvPr/>
        </p:nvSpPr>
        <p:spPr bwMode="auto">
          <a:xfrm>
            <a:off x="8645525" y="36337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6" name="Oval 98"/>
          <p:cNvSpPr>
            <a:spLocks noChangeArrowheads="1"/>
          </p:cNvSpPr>
          <p:nvPr/>
        </p:nvSpPr>
        <p:spPr bwMode="auto">
          <a:xfrm>
            <a:off x="83820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grpSp>
        <p:nvGrpSpPr>
          <p:cNvPr id="575587" name="Group 99"/>
          <p:cNvGrpSpPr>
            <a:grpSpLocks/>
          </p:cNvGrpSpPr>
          <p:nvPr/>
        </p:nvGrpSpPr>
        <p:grpSpPr bwMode="auto">
          <a:xfrm>
            <a:off x="7383463" y="3352800"/>
            <a:ext cx="457200" cy="533400"/>
            <a:chOff x="4272" y="1920"/>
            <a:chExt cx="288" cy="336"/>
          </a:xfrm>
        </p:grpSpPr>
        <p:grpSp>
          <p:nvGrpSpPr>
            <p:cNvPr id="575588" name="Group 100"/>
            <p:cNvGrpSpPr>
              <a:grpSpLocks/>
            </p:cNvGrpSpPr>
            <p:nvPr/>
          </p:nvGrpSpPr>
          <p:grpSpPr bwMode="auto">
            <a:xfrm>
              <a:off x="4272" y="2160"/>
              <a:ext cx="96" cy="96"/>
              <a:chOff x="4272" y="2160"/>
              <a:chExt cx="96" cy="96"/>
            </a:xfrm>
          </p:grpSpPr>
          <p:sp>
            <p:nvSpPr>
              <p:cNvPr id="575589" name="Oval 101"/>
              <p:cNvSpPr>
                <a:spLocks noChangeAspect="1" noChangeArrowheads="1"/>
              </p:cNvSpPr>
              <p:nvPr/>
            </p:nvSpPr>
            <p:spPr bwMode="auto">
              <a:xfrm>
                <a:off x="4272" y="2160"/>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590" name="Oval 102"/>
              <p:cNvSpPr>
                <a:spLocks noChangeArrowheads="1"/>
              </p:cNvSpPr>
              <p:nvPr/>
            </p:nvSpPr>
            <p:spPr bwMode="auto">
              <a:xfrm>
                <a:off x="427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1" name="Oval 103"/>
              <p:cNvSpPr>
                <a:spLocks noChangeArrowheads="1"/>
              </p:cNvSpPr>
              <p:nvPr/>
            </p:nvSpPr>
            <p:spPr bwMode="auto">
              <a:xfrm>
                <a:off x="4272"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2" name="Oval 104"/>
              <p:cNvSpPr>
                <a:spLocks noChangeArrowheads="1"/>
              </p:cNvSpPr>
              <p:nvPr/>
            </p:nvSpPr>
            <p:spPr bwMode="auto">
              <a:xfrm>
                <a:off x="4320"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nvGrpSpPr>
            <p:cNvPr id="575593" name="Group 105"/>
            <p:cNvGrpSpPr>
              <a:grpSpLocks/>
            </p:cNvGrpSpPr>
            <p:nvPr/>
          </p:nvGrpSpPr>
          <p:grpSpPr bwMode="auto">
            <a:xfrm>
              <a:off x="4272" y="1920"/>
              <a:ext cx="96" cy="96"/>
              <a:chOff x="4272" y="1920"/>
              <a:chExt cx="96" cy="96"/>
            </a:xfrm>
          </p:grpSpPr>
          <p:sp>
            <p:nvSpPr>
              <p:cNvPr id="575594" name="Oval 106"/>
              <p:cNvSpPr>
                <a:spLocks noChangeAspect="1" noChangeArrowheads="1"/>
              </p:cNvSpPr>
              <p:nvPr/>
            </p:nvSpPr>
            <p:spPr bwMode="auto">
              <a:xfrm>
                <a:off x="4272" y="1920"/>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595" name="Oval 107"/>
              <p:cNvSpPr>
                <a:spLocks noChangeArrowheads="1"/>
              </p:cNvSpPr>
              <p:nvPr/>
            </p:nvSpPr>
            <p:spPr bwMode="auto">
              <a:xfrm>
                <a:off x="4272" y="196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6" name="Oval 108"/>
              <p:cNvSpPr>
                <a:spLocks noChangeArrowheads="1"/>
              </p:cNvSpPr>
              <p:nvPr/>
            </p:nvSpPr>
            <p:spPr bwMode="auto">
              <a:xfrm>
                <a:off x="4272" y="192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7" name="Oval 109"/>
              <p:cNvSpPr>
                <a:spLocks noChangeArrowheads="1"/>
              </p:cNvSpPr>
              <p:nvPr/>
            </p:nvSpPr>
            <p:spPr bwMode="auto">
              <a:xfrm>
                <a:off x="4320" y="192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nvGrpSpPr>
            <p:cNvPr id="575598" name="Group 110"/>
            <p:cNvGrpSpPr>
              <a:grpSpLocks/>
            </p:cNvGrpSpPr>
            <p:nvPr/>
          </p:nvGrpSpPr>
          <p:grpSpPr bwMode="auto">
            <a:xfrm>
              <a:off x="4464" y="2016"/>
              <a:ext cx="96" cy="96"/>
              <a:chOff x="4464" y="2016"/>
              <a:chExt cx="96" cy="96"/>
            </a:xfrm>
          </p:grpSpPr>
          <p:sp>
            <p:nvSpPr>
              <p:cNvPr id="575599" name="Oval 111"/>
              <p:cNvSpPr>
                <a:spLocks noChangeAspect="1" noChangeArrowheads="1"/>
              </p:cNvSpPr>
              <p:nvPr/>
            </p:nvSpPr>
            <p:spPr bwMode="auto">
              <a:xfrm>
                <a:off x="4464" y="2016"/>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600" name="Oval 112"/>
              <p:cNvSpPr>
                <a:spLocks noChangeArrowheads="1"/>
              </p:cNvSpPr>
              <p:nvPr/>
            </p:nvSpPr>
            <p:spPr bwMode="auto">
              <a:xfrm>
                <a:off x="4464"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601" name="Oval 113"/>
              <p:cNvSpPr>
                <a:spLocks noChangeArrowheads="1"/>
              </p:cNvSpPr>
              <p:nvPr/>
            </p:nvSpPr>
            <p:spPr bwMode="auto">
              <a:xfrm>
                <a:off x="4464" y="2016"/>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602" name="Oval 114"/>
              <p:cNvSpPr>
                <a:spLocks noChangeArrowheads="1"/>
              </p:cNvSpPr>
              <p:nvPr/>
            </p:nvSpPr>
            <p:spPr bwMode="auto">
              <a:xfrm>
                <a:off x="4512" y="2016"/>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sp>
        <p:nvSpPr>
          <p:cNvPr id="575603" name="Oval 115"/>
          <p:cNvSpPr>
            <a:spLocks noChangeArrowheads="1"/>
          </p:cNvSpPr>
          <p:nvPr/>
        </p:nvSpPr>
        <p:spPr bwMode="auto">
          <a:xfrm>
            <a:off x="89154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4" name="Oval 116"/>
          <p:cNvSpPr>
            <a:spLocks noChangeArrowheads="1"/>
          </p:cNvSpPr>
          <p:nvPr/>
        </p:nvSpPr>
        <p:spPr bwMode="auto">
          <a:xfrm>
            <a:off x="88392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5" name="Oval 117"/>
          <p:cNvSpPr>
            <a:spLocks noChangeArrowheads="1"/>
          </p:cNvSpPr>
          <p:nvPr/>
        </p:nvSpPr>
        <p:spPr bwMode="auto">
          <a:xfrm>
            <a:off x="93726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6" name="Oval 118"/>
          <p:cNvSpPr>
            <a:spLocks noChangeArrowheads="1"/>
          </p:cNvSpPr>
          <p:nvPr/>
        </p:nvSpPr>
        <p:spPr bwMode="auto">
          <a:xfrm>
            <a:off x="92964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7" name="Oval 119"/>
          <p:cNvSpPr>
            <a:spLocks noChangeArrowheads="1"/>
          </p:cNvSpPr>
          <p:nvPr/>
        </p:nvSpPr>
        <p:spPr bwMode="auto">
          <a:xfrm>
            <a:off x="97536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8" name="Oval 120"/>
          <p:cNvSpPr>
            <a:spLocks noChangeArrowheads="1"/>
          </p:cNvSpPr>
          <p:nvPr/>
        </p:nvSpPr>
        <p:spPr bwMode="auto">
          <a:xfrm>
            <a:off x="100584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9" name="Line 121"/>
          <p:cNvSpPr>
            <a:spLocks noChangeShapeType="1"/>
          </p:cNvSpPr>
          <p:nvPr/>
        </p:nvSpPr>
        <p:spPr bwMode="auto">
          <a:xfrm>
            <a:off x="8991600" y="2133601"/>
            <a:ext cx="0" cy="1219200"/>
          </a:xfrm>
          <a:prstGeom prst="line">
            <a:avLst/>
          </a:prstGeom>
          <a:noFill/>
          <a:ln w="57150">
            <a:solidFill>
              <a:schemeClr val="tx1"/>
            </a:solidFill>
            <a:miter lim="800000"/>
            <a:headEnd/>
            <a:tailEnd/>
          </a:ln>
          <a:effectLst/>
        </p:spPr>
        <p:txBody>
          <a:bodyPr wrap="none" lIns="91340" tIns="45671" rIns="91340" bIns="45671"/>
          <a:lstStyle/>
          <a:p>
            <a:endParaRPr lang="en-US"/>
          </a:p>
        </p:txBody>
      </p:sp>
      <p:sp>
        <p:nvSpPr>
          <p:cNvPr id="575610" name="Line 122"/>
          <p:cNvSpPr>
            <a:spLocks noChangeShapeType="1"/>
          </p:cNvSpPr>
          <p:nvPr/>
        </p:nvSpPr>
        <p:spPr bwMode="auto">
          <a:xfrm>
            <a:off x="8991600" y="3886200"/>
            <a:ext cx="0" cy="1295400"/>
          </a:xfrm>
          <a:prstGeom prst="line">
            <a:avLst/>
          </a:prstGeom>
          <a:noFill/>
          <a:ln w="57150">
            <a:solidFill>
              <a:schemeClr val="tx1"/>
            </a:solidFill>
            <a:miter lim="800000"/>
            <a:headEnd/>
            <a:tailEnd/>
          </a:ln>
          <a:effectLst/>
        </p:spPr>
        <p:txBody>
          <a:bodyPr wrap="none" lIns="91340" tIns="45671" rIns="91340" bIns="45671"/>
          <a:lstStyle/>
          <a:p>
            <a:endParaRPr lang="en-US"/>
          </a:p>
        </p:txBody>
      </p:sp>
      <p:grpSp>
        <p:nvGrpSpPr>
          <p:cNvPr id="575611" name="Group 123"/>
          <p:cNvGrpSpPr>
            <a:grpSpLocks/>
          </p:cNvGrpSpPr>
          <p:nvPr/>
        </p:nvGrpSpPr>
        <p:grpSpPr bwMode="auto">
          <a:xfrm>
            <a:off x="8839200" y="3314700"/>
            <a:ext cx="1219200" cy="571500"/>
            <a:chOff x="4608" y="1992"/>
            <a:chExt cx="768" cy="360"/>
          </a:xfrm>
        </p:grpSpPr>
        <p:sp>
          <p:nvSpPr>
            <p:cNvPr id="575612" name="Rectangle 124"/>
            <p:cNvSpPr>
              <a:spLocks noChangeArrowheads="1"/>
            </p:cNvSpPr>
            <p:nvPr/>
          </p:nvSpPr>
          <p:spPr bwMode="auto">
            <a:xfrm>
              <a:off x="4608" y="1992"/>
              <a:ext cx="768" cy="120"/>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613" name="Rectangle 125"/>
            <p:cNvSpPr>
              <a:spLocks noChangeArrowheads="1"/>
            </p:cNvSpPr>
            <p:nvPr/>
          </p:nvSpPr>
          <p:spPr bwMode="auto">
            <a:xfrm>
              <a:off x="4608" y="2232"/>
              <a:ext cx="768" cy="120"/>
            </a:xfrm>
            <a:prstGeom prst="rect">
              <a:avLst/>
            </a:prstGeom>
            <a:solidFill>
              <a:srgbClr val="808080"/>
            </a:solidFill>
            <a:ln w="9525">
              <a:solidFill>
                <a:schemeClr val="tx1"/>
              </a:solidFill>
              <a:miter lim="800000"/>
              <a:headEnd/>
              <a:tailEnd/>
            </a:ln>
            <a:effectLst/>
          </p:spPr>
          <p:txBody>
            <a:bodyPr wrap="none" anchor="ctr"/>
            <a:lstStyle/>
            <a:p>
              <a:endParaRPr lang="en-US"/>
            </a:p>
          </p:txBody>
        </p:sp>
      </p:grpSp>
      <p:sp>
        <p:nvSpPr>
          <p:cNvPr id="575614" name="Text Box 126"/>
          <p:cNvSpPr txBox="1">
            <a:spLocks noChangeArrowheads="1"/>
          </p:cNvSpPr>
          <p:nvPr/>
        </p:nvSpPr>
        <p:spPr bwMode="auto">
          <a:xfrm>
            <a:off x="2743207" y="2286006"/>
            <a:ext cx="1120618" cy="923231"/>
          </a:xfrm>
          <a:prstGeom prst="rect">
            <a:avLst/>
          </a:prstGeom>
          <a:noFill/>
          <a:ln w="9525">
            <a:noFill/>
            <a:miter lim="800000"/>
            <a:headEnd/>
            <a:tailEnd/>
          </a:ln>
          <a:effectLst/>
        </p:spPr>
        <p:txBody>
          <a:bodyPr wrap="none" lIns="91340" tIns="45671" rIns="91340" bIns="45671">
            <a:spAutoFit/>
          </a:bodyPr>
          <a:lstStyle/>
          <a:p>
            <a:r>
              <a:rPr lang="en-US" b="1" dirty="0">
                <a:latin typeface="Times New Roman" pitchFamily="18" charset="0"/>
              </a:rPr>
              <a:t>Charged</a:t>
            </a:r>
          </a:p>
          <a:p>
            <a:r>
              <a:rPr lang="en-US" b="1" dirty="0">
                <a:latin typeface="Times New Roman" pitchFamily="18" charset="0"/>
              </a:rPr>
              <a:t>Capillary</a:t>
            </a:r>
          </a:p>
          <a:p>
            <a:r>
              <a:rPr lang="en-US" b="1" dirty="0">
                <a:latin typeface="Times New Roman" pitchFamily="18" charset="0"/>
              </a:rPr>
              <a:t>Needle</a:t>
            </a:r>
          </a:p>
        </p:txBody>
      </p:sp>
      <p:sp>
        <p:nvSpPr>
          <p:cNvPr id="575615" name="Text Box 127"/>
          <p:cNvSpPr txBox="1">
            <a:spLocks noChangeArrowheads="1"/>
          </p:cNvSpPr>
          <p:nvPr/>
        </p:nvSpPr>
        <p:spPr bwMode="auto">
          <a:xfrm>
            <a:off x="8991608" y="2482859"/>
            <a:ext cx="1120618" cy="646232"/>
          </a:xfrm>
          <a:prstGeom prst="rect">
            <a:avLst/>
          </a:prstGeom>
          <a:noFill/>
          <a:ln w="9525">
            <a:noFill/>
            <a:miter lim="800000"/>
            <a:headEnd/>
            <a:tailEnd/>
          </a:ln>
          <a:effectLst/>
        </p:spPr>
        <p:txBody>
          <a:bodyPr wrap="none" lIns="91340" tIns="45671" rIns="91340" bIns="45671">
            <a:spAutoFit/>
          </a:bodyPr>
          <a:lstStyle/>
          <a:p>
            <a:r>
              <a:rPr lang="en-US" b="1" dirty="0">
                <a:latin typeface="Times New Roman" pitchFamily="18" charset="0"/>
              </a:rPr>
              <a:t>Heated</a:t>
            </a:r>
          </a:p>
          <a:p>
            <a:r>
              <a:rPr lang="en-US" b="1" dirty="0">
                <a:latin typeface="Times New Roman" pitchFamily="18" charset="0"/>
              </a:rPr>
              <a:t>Capillary</a:t>
            </a:r>
          </a:p>
        </p:txBody>
      </p:sp>
      <p:sp>
        <p:nvSpPr>
          <p:cNvPr id="575616" name="Line 128"/>
          <p:cNvSpPr>
            <a:spLocks noChangeShapeType="1"/>
          </p:cNvSpPr>
          <p:nvPr/>
        </p:nvSpPr>
        <p:spPr bwMode="auto">
          <a:xfrm>
            <a:off x="2971800" y="3962401"/>
            <a:ext cx="0" cy="990600"/>
          </a:xfrm>
          <a:prstGeom prst="line">
            <a:avLst/>
          </a:prstGeom>
          <a:noFill/>
          <a:ln w="28575">
            <a:solidFill>
              <a:schemeClr val="tx1"/>
            </a:solidFill>
            <a:miter lim="800000"/>
            <a:headEnd/>
            <a:tailEnd/>
          </a:ln>
          <a:effectLst/>
        </p:spPr>
        <p:txBody>
          <a:bodyPr wrap="none" lIns="91340" tIns="45671" rIns="91340" bIns="45671"/>
          <a:lstStyle/>
          <a:p>
            <a:endParaRPr lang="en-US"/>
          </a:p>
        </p:txBody>
      </p:sp>
      <p:sp>
        <p:nvSpPr>
          <p:cNvPr id="575617" name="Text Box 129"/>
          <p:cNvSpPr txBox="1">
            <a:spLocks noChangeArrowheads="1"/>
          </p:cNvSpPr>
          <p:nvPr/>
        </p:nvSpPr>
        <p:spPr bwMode="auto">
          <a:xfrm>
            <a:off x="2803546" y="4913315"/>
            <a:ext cx="1013091" cy="373659"/>
          </a:xfrm>
          <a:prstGeom prst="rect">
            <a:avLst/>
          </a:prstGeom>
          <a:noFill/>
          <a:ln w="9525">
            <a:noFill/>
            <a:miter lim="800000"/>
            <a:headEnd/>
            <a:tailEnd/>
          </a:ln>
          <a:effectLst/>
        </p:spPr>
        <p:txBody>
          <a:bodyPr wrap="none" lIns="91340" tIns="45671" rIns="91340" bIns="45671">
            <a:spAutoFit/>
          </a:bodyPr>
          <a:lstStyle/>
          <a:p>
            <a:r>
              <a:rPr lang="en-US" b="1" dirty="0"/>
              <a:t>+3-8 kV</a:t>
            </a:r>
          </a:p>
        </p:txBody>
      </p:sp>
      <p:sp>
        <p:nvSpPr>
          <p:cNvPr id="575618" name="Text Box 130"/>
          <p:cNvSpPr txBox="1">
            <a:spLocks noChangeArrowheads="1"/>
          </p:cNvSpPr>
          <p:nvPr/>
        </p:nvSpPr>
        <p:spPr bwMode="auto">
          <a:xfrm>
            <a:off x="4479925" y="4252914"/>
            <a:ext cx="1166558" cy="341198"/>
          </a:xfrm>
          <a:prstGeom prst="rect">
            <a:avLst/>
          </a:prstGeom>
          <a:noFill/>
          <a:ln w="9525">
            <a:noFill/>
            <a:miter lim="800000"/>
            <a:headEnd/>
            <a:tailEnd/>
          </a:ln>
          <a:effectLst/>
        </p:spPr>
        <p:txBody>
          <a:bodyPr wrap="none" lIns="91340" tIns="45671" rIns="91340" bIns="45671">
            <a:spAutoFit/>
          </a:bodyPr>
          <a:lstStyle/>
          <a:p>
            <a:r>
              <a:rPr lang="en-US" sz="1600" dirty="0">
                <a:latin typeface="Times New Roman" pitchFamily="18" charset="0"/>
              </a:rPr>
              <a:t>Taylor cone</a:t>
            </a:r>
          </a:p>
        </p:txBody>
      </p:sp>
      <p:sp>
        <p:nvSpPr>
          <p:cNvPr id="575619" name="Line 131"/>
          <p:cNvSpPr>
            <a:spLocks noChangeShapeType="1"/>
          </p:cNvSpPr>
          <p:nvPr/>
        </p:nvSpPr>
        <p:spPr bwMode="auto">
          <a:xfrm flipH="1" flipV="1">
            <a:off x="4267200" y="3810000"/>
            <a:ext cx="304800" cy="533400"/>
          </a:xfrm>
          <a:prstGeom prst="line">
            <a:avLst/>
          </a:prstGeom>
          <a:noFill/>
          <a:ln w="9525">
            <a:solidFill>
              <a:schemeClr val="tx1"/>
            </a:solidFill>
            <a:miter lim="800000"/>
            <a:headEnd/>
            <a:tailEnd type="triangle" w="med" len="med"/>
          </a:ln>
          <a:effectLst/>
        </p:spPr>
        <p:txBody>
          <a:bodyPr wrap="none" lIns="91340" tIns="45671" rIns="91340" bIns="45671"/>
          <a:lstStyle/>
          <a:p>
            <a:endParaRPr lang="en-US"/>
          </a:p>
        </p:txBody>
      </p:sp>
      <p:sp>
        <p:nvSpPr>
          <p:cNvPr id="575620" name="Text Box 132"/>
          <p:cNvSpPr txBox="1">
            <a:spLocks noChangeArrowheads="1"/>
          </p:cNvSpPr>
          <p:nvPr/>
        </p:nvSpPr>
        <p:spPr bwMode="auto">
          <a:xfrm>
            <a:off x="6853243" y="4191010"/>
            <a:ext cx="1098176" cy="1077119"/>
          </a:xfrm>
          <a:prstGeom prst="rect">
            <a:avLst/>
          </a:prstGeom>
          <a:noFill/>
          <a:ln w="9525">
            <a:noFill/>
            <a:miter lim="800000"/>
            <a:headEnd/>
            <a:tailEnd/>
          </a:ln>
          <a:effectLst/>
        </p:spPr>
        <p:txBody>
          <a:bodyPr wrap="none" lIns="91340" tIns="45671" rIns="91340" bIns="45671">
            <a:spAutoFit/>
          </a:bodyPr>
          <a:lstStyle/>
          <a:p>
            <a:r>
              <a:rPr lang="en-US" sz="1600" dirty="0">
                <a:latin typeface="Times New Roman" pitchFamily="18" charset="0"/>
              </a:rPr>
              <a:t>Rayleigh</a:t>
            </a:r>
          </a:p>
          <a:p>
            <a:r>
              <a:rPr lang="en-US" sz="1600" dirty="0">
                <a:latin typeface="Times New Roman" pitchFamily="18" charset="0"/>
              </a:rPr>
              <a:t>limit hit: </a:t>
            </a:r>
          </a:p>
          <a:p>
            <a:r>
              <a:rPr lang="en-US" sz="1600" dirty="0" err="1">
                <a:latin typeface="Times New Roman" pitchFamily="18" charset="0"/>
              </a:rPr>
              <a:t>Coulombic</a:t>
            </a:r>
            <a:endParaRPr lang="en-US" sz="1600" dirty="0">
              <a:latin typeface="Times New Roman" pitchFamily="18" charset="0"/>
            </a:endParaRPr>
          </a:p>
          <a:p>
            <a:r>
              <a:rPr lang="en-US" sz="1600" dirty="0">
                <a:latin typeface="Times New Roman" pitchFamily="18" charset="0"/>
              </a:rPr>
              <a:t>explosion</a:t>
            </a:r>
          </a:p>
        </p:txBody>
      </p:sp>
      <p:sp>
        <p:nvSpPr>
          <p:cNvPr id="575621" name="Line 133"/>
          <p:cNvSpPr>
            <a:spLocks noChangeShapeType="1"/>
          </p:cNvSpPr>
          <p:nvPr/>
        </p:nvSpPr>
        <p:spPr bwMode="auto">
          <a:xfrm flipV="1">
            <a:off x="7010400" y="3810000"/>
            <a:ext cx="0" cy="457200"/>
          </a:xfrm>
          <a:prstGeom prst="line">
            <a:avLst/>
          </a:prstGeom>
          <a:noFill/>
          <a:ln w="9525">
            <a:solidFill>
              <a:schemeClr val="tx1"/>
            </a:solidFill>
            <a:miter lim="800000"/>
            <a:headEnd/>
            <a:tailEnd type="triangle" w="med" len="med"/>
          </a:ln>
          <a:effectLst/>
        </p:spPr>
        <p:txBody>
          <a:bodyPr wrap="none" lIns="91340" tIns="45671" rIns="91340" bIns="45671"/>
          <a:lstStyle/>
          <a:p>
            <a:endParaRPr lang="en-US"/>
          </a:p>
        </p:txBody>
      </p:sp>
      <p:sp>
        <p:nvSpPr>
          <p:cNvPr id="575622" name="Oval 134"/>
          <p:cNvSpPr>
            <a:spLocks noChangeArrowheads="1"/>
          </p:cNvSpPr>
          <p:nvPr/>
        </p:nvSpPr>
        <p:spPr bwMode="auto">
          <a:xfrm>
            <a:off x="8331200" y="351155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3" name="Oval 135"/>
          <p:cNvSpPr>
            <a:spLocks noChangeArrowheads="1"/>
          </p:cNvSpPr>
          <p:nvPr/>
        </p:nvSpPr>
        <p:spPr bwMode="auto">
          <a:xfrm>
            <a:off x="8521701" y="360045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4" name="Oval 136"/>
          <p:cNvSpPr>
            <a:spLocks noChangeArrowheads="1"/>
          </p:cNvSpPr>
          <p:nvPr/>
        </p:nvSpPr>
        <p:spPr bwMode="auto">
          <a:xfrm>
            <a:off x="5832475" y="372427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5" name="Oval 137"/>
          <p:cNvSpPr>
            <a:spLocks noChangeArrowheads="1"/>
          </p:cNvSpPr>
          <p:nvPr/>
        </p:nvSpPr>
        <p:spPr bwMode="auto">
          <a:xfrm>
            <a:off x="5916613" y="370205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6" name="Oval 138"/>
          <p:cNvSpPr>
            <a:spLocks noChangeArrowheads="1"/>
          </p:cNvSpPr>
          <p:nvPr/>
        </p:nvSpPr>
        <p:spPr bwMode="auto">
          <a:xfrm>
            <a:off x="5030788" y="36464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7" name="Oval 139"/>
          <p:cNvSpPr>
            <a:spLocks noChangeArrowheads="1"/>
          </p:cNvSpPr>
          <p:nvPr/>
        </p:nvSpPr>
        <p:spPr bwMode="auto">
          <a:xfrm>
            <a:off x="8423275" y="3708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8" name="Oval 140"/>
          <p:cNvSpPr>
            <a:spLocks noChangeArrowheads="1"/>
          </p:cNvSpPr>
          <p:nvPr/>
        </p:nvSpPr>
        <p:spPr bwMode="auto">
          <a:xfrm>
            <a:off x="6983414" y="36464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3A4857-2AD6-453D-B73E-82152D3BFD43}"/>
              </a:ext>
            </a:extLst>
          </p:cNvPr>
          <p:cNvPicPr>
            <a:picLocks noChangeAspect="1"/>
          </p:cNvPicPr>
          <p:nvPr/>
        </p:nvPicPr>
        <p:blipFill>
          <a:blip r:embed="rId2"/>
          <a:stretch>
            <a:fillRect/>
          </a:stretch>
        </p:blipFill>
        <p:spPr>
          <a:xfrm>
            <a:off x="1813574" y="1263372"/>
            <a:ext cx="8108467" cy="5156080"/>
          </a:xfrm>
          <a:prstGeom prst="rect">
            <a:avLst/>
          </a:prstGeom>
        </p:spPr>
      </p:pic>
    </p:spTree>
    <p:extLst>
      <p:ext uri="{BB962C8B-B14F-4D97-AF65-F5344CB8AC3E}">
        <p14:creationId xmlns:p14="http://schemas.microsoft.com/office/powerpoint/2010/main" val="1621438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92D862-48CE-4206-865F-EF3BB358DFD7}"/>
              </a:ext>
            </a:extLst>
          </p:cNvPr>
          <p:cNvPicPr>
            <a:picLocks noChangeAspect="1"/>
          </p:cNvPicPr>
          <p:nvPr/>
        </p:nvPicPr>
        <p:blipFill>
          <a:blip r:embed="rId2"/>
          <a:stretch>
            <a:fillRect/>
          </a:stretch>
        </p:blipFill>
        <p:spPr>
          <a:xfrm>
            <a:off x="2326106" y="961303"/>
            <a:ext cx="6824279" cy="5103578"/>
          </a:xfrm>
          <a:prstGeom prst="rect">
            <a:avLst/>
          </a:prstGeom>
        </p:spPr>
      </p:pic>
    </p:spTree>
    <p:extLst>
      <p:ext uri="{BB962C8B-B14F-4D97-AF65-F5344CB8AC3E}">
        <p14:creationId xmlns:p14="http://schemas.microsoft.com/office/powerpoint/2010/main" val="2310338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a:xfrm>
            <a:off x="1925836" y="1"/>
            <a:ext cx="8340328" cy="982266"/>
          </a:xfrm>
        </p:spPr>
        <p:txBody>
          <a:bodyPr/>
          <a:lstStyle/>
          <a:p>
            <a:r>
              <a:rPr lang="en-US" sz="3200" dirty="0" err="1"/>
              <a:t>Nanospray</a:t>
            </a:r>
            <a:r>
              <a:rPr lang="en-US" sz="3200" dirty="0"/>
              <a:t>: How Sensitivity is Obtained</a:t>
            </a:r>
          </a:p>
        </p:txBody>
      </p:sp>
      <p:pic>
        <p:nvPicPr>
          <p:cNvPr id="297987" name="Picture 3"/>
          <p:cNvPicPr>
            <a:picLocks noChangeAspect="1" noChangeArrowheads="1"/>
          </p:cNvPicPr>
          <p:nvPr/>
        </p:nvPicPr>
        <p:blipFill>
          <a:blip r:embed="rId3" cstate="print"/>
          <a:srcRect/>
          <a:stretch>
            <a:fillRect/>
          </a:stretch>
        </p:blipFill>
        <p:spPr bwMode="auto">
          <a:xfrm>
            <a:off x="2209353" y="2109639"/>
            <a:ext cx="3202410" cy="2636490"/>
          </a:xfrm>
          <a:prstGeom prst="rect">
            <a:avLst/>
          </a:prstGeom>
          <a:noFill/>
          <a:ln w="9525">
            <a:noFill/>
            <a:miter lim="800000"/>
            <a:headEnd/>
            <a:tailEnd/>
          </a:ln>
          <a:effectLst/>
        </p:spPr>
      </p:pic>
      <p:pic>
        <p:nvPicPr>
          <p:cNvPr id="297988" name="Picture 4"/>
          <p:cNvPicPr>
            <a:picLocks noChangeAspect="1" noChangeArrowheads="1"/>
          </p:cNvPicPr>
          <p:nvPr/>
        </p:nvPicPr>
        <p:blipFill>
          <a:blip r:embed="rId4" cstate="print"/>
          <a:srcRect/>
          <a:stretch>
            <a:fillRect/>
          </a:stretch>
        </p:blipFill>
        <p:spPr bwMode="auto">
          <a:xfrm>
            <a:off x="6096017" y="2070573"/>
            <a:ext cx="4038451" cy="2716857"/>
          </a:xfrm>
          <a:prstGeom prst="rect">
            <a:avLst/>
          </a:prstGeom>
          <a:noFill/>
          <a:ln w="9525">
            <a:noFill/>
            <a:miter lim="800000"/>
            <a:headEnd/>
            <a:tailEnd/>
          </a:ln>
          <a:effectLst/>
        </p:spPr>
      </p:pic>
      <p:sp>
        <p:nvSpPr>
          <p:cNvPr id="297989" name="Rectangle 5"/>
          <p:cNvSpPr>
            <a:spLocks noChangeArrowheads="1"/>
          </p:cNvSpPr>
          <p:nvPr/>
        </p:nvSpPr>
        <p:spPr bwMode="auto">
          <a:xfrm>
            <a:off x="2209355" y="4114355"/>
            <a:ext cx="3201293" cy="991195"/>
          </a:xfrm>
          <a:prstGeom prst="rect">
            <a:avLst/>
          </a:prstGeom>
          <a:solidFill>
            <a:schemeClr val="bg1"/>
          </a:solidFill>
          <a:ln w="9525">
            <a:noFill/>
            <a:miter lim="800000"/>
            <a:headEnd/>
            <a:tailEnd/>
          </a:ln>
          <a:effectLst/>
        </p:spPr>
        <p:txBody>
          <a:bodyPr wrap="none" lIns="64239" tIns="32118" rIns="64239" bIns="32118" anchor="ctr"/>
          <a:lstStyle/>
          <a:p>
            <a:pPr algn="ctr" fontAlgn="base">
              <a:spcBef>
                <a:spcPct val="0"/>
              </a:spcBef>
              <a:spcAft>
                <a:spcPct val="0"/>
              </a:spcAft>
            </a:pPr>
            <a:endParaRPr lang="en-US" sz="1400" dirty="0">
              <a:solidFill>
                <a:srgbClr val="000000"/>
              </a:solidFill>
              <a:latin typeface="Helvetica Neue Light" pitchFamily="1" charset="0"/>
              <a:sym typeface="Helvetica Neue Light" pitchFamily="1" charset="0"/>
            </a:endParaRPr>
          </a:p>
        </p:txBody>
      </p:sp>
      <p:sp>
        <p:nvSpPr>
          <p:cNvPr id="297990" name="Text Box 6"/>
          <p:cNvSpPr txBox="1">
            <a:spLocks noChangeArrowheads="1"/>
          </p:cNvSpPr>
          <p:nvPr/>
        </p:nvSpPr>
        <p:spPr bwMode="auto">
          <a:xfrm>
            <a:off x="2362292" y="5181451"/>
            <a:ext cx="3065685" cy="308732"/>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Improved Droplet Collection Efficiency</a:t>
            </a:r>
          </a:p>
        </p:txBody>
      </p:sp>
      <p:sp>
        <p:nvSpPr>
          <p:cNvPr id="297991" name="Text Box 7"/>
          <p:cNvSpPr txBox="1">
            <a:spLocks noChangeArrowheads="1"/>
          </p:cNvSpPr>
          <p:nvPr/>
        </p:nvSpPr>
        <p:spPr bwMode="auto">
          <a:xfrm>
            <a:off x="6629553" y="5181466"/>
            <a:ext cx="2963853" cy="738583"/>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Smaller Droplets = More Surface Area</a:t>
            </a:r>
          </a:p>
          <a:p>
            <a:pPr defTabSz="913395" eaLnBrk="0" fontAlgn="base" hangingPunct="0">
              <a:spcBef>
                <a:spcPct val="0"/>
              </a:spcBef>
              <a:spcAft>
                <a:spcPct val="0"/>
              </a:spcAft>
            </a:pPr>
            <a:endParaRPr lang="en-US" sz="1400" dirty="0">
              <a:solidFill>
                <a:srgbClr val="000000"/>
              </a:solidFill>
              <a:latin typeface="Times" pitchFamily="1" charset="0"/>
              <a:sym typeface="Helvetica Neue Light" pitchFamily="1" charset="0"/>
            </a:endParaRPr>
          </a:p>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d ≈ k</a:t>
            </a:r>
            <a:r>
              <a:rPr lang="en-US" baseline="30000" dirty="0">
                <a:solidFill>
                  <a:srgbClr val="000000"/>
                </a:solidFill>
                <a:latin typeface="Times" pitchFamily="1" charset="0"/>
                <a:sym typeface="Helvetica Neue Light" pitchFamily="1" charset="0"/>
              </a:rPr>
              <a:t>.</a:t>
            </a:r>
            <a:r>
              <a:rPr lang="en-US" sz="1400" dirty="0">
                <a:solidFill>
                  <a:srgbClr val="000000"/>
                </a:solidFill>
                <a:latin typeface="Times" pitchFamily="1" charset="0"/>
                <a:sym typeface="Helvetica Neue Light" pitchFamily="1" charset="0"/>
              </a:rPr>
              <a:t>(flow)</a:t>
            </a:r>
            <a:r>
              <a:rPr lang="en-US" sz="1400" baseline="30000" dirty="0">
                <a:solidFill>
                  <a:srgbClr val="000000"/>
                </a:solidFill>
                <a:latin typeface="Times" pitchFamily="1" charset="0"/>
                <a:sym typeface="Helvetica Neue Light" pitchFamily="1" charset="0"/>
              </a:rPr>
              <a:t>2/3 </a:t>
            </a:r>
            <a:r>
              <a:rPr lang="en-US" sz="1400" dirty="0">
                <a:solidFill>
                  <a:srgbClr val="000000"/>
                </a:solidFill>
                <a:latin typeface="Times" pitchFamily="1" charset="0"/>
                <a:sym typeface="Helvetica Neue Light" pitchFamily="1" charset="0"/>
              </a:rPr>
              <a:t>(Mann-</a:t>
            </a:r>
            <a:r>
              <a:rPr lang="en-US" sz="1400" dirty="0" err="1">
                <a:solidFill>
                  <a:srgbClr val="000000"/>
                </a:solidFill>
                <a:latin typeface="Times" pitchFamily="1" charset="0"/>
                <a:sym typeface="Helvetica Neue Light" pitchFamily="1" charset="0"/>
              </a:rPr>
              <a:t>Wilm</a:t>
            </a:r>
            <a:r>
              <a:rPr lang="en-US" sz="1400" dirty="0">
                <a:solidFill>
                  <a:srgbClr val="000000"/>
                </a:solidFill>
                <a:latin typeface="Times" pitchFamily="1" charset="0"/>
                <a:sym typeface="Helvetica Neue Light" pitchFamily="1" charset="0"/>
              </a:rPr>
              <a:t> Theory)</a:t>
            </a:r>
          </a:p>
        </p:txBody>
      </p:sp>
      <p:sp>
        <p:nvSpPr>
          <p:cNvPr id="297992" name="Text Box 8"/>
          <p:cNvSpPr txBox="1">
            <a:spLocks noChangeArrowheads="1"/>
          </p:cNvSpPr>
          <p:nvPr/>
        </p:nvSpPr>
        <p:spPr bwMode="auto">
          <a:xfrm>
            <a:off x="7010181" y="6172647"/>
            <a:ext cx="3309012" cy="307696"/>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Tang, Smith </a:t>
            </a:r>
            <a:r>
              <a:rPr lang="en-US" sz="1400" i="1" dirty="0">
                <a:solidFill>
                  <a:srgbClr val="000000"/>
                </a:solidFill>
                <a:latin typeface="Times" pitchFamily="1" charset="0"/>
                <a:sym typeface="Helvetica Neue Light" pitchFamily="1" charset="0"/>
              </a:rPr>
              <a:t>Acc. Chem. Res</a:t>
            </a:r>
            <a:r>
              <a:rPr lang="en-US" sz="1400" dirty="0">
                <a:solidFill>
                  <a:srgbClr val="000000"/>
                </a:solidFill>
                <a:latin typeface="Times" pitchFamily="1" charset="0"/>
                <a:sym typeface="Helvetica Neue Light" pitchFamily="1" charset="0"/>
              </a:rPr>
              <a:t>. </a:t>
            </a:r>
            <a:r>
              <a:rPr lang="en-US" sz="1400" b="1" dirty="0">
                <a:solidFill>
                  <a:srgbClr val="000000"/>
                </a:solidFill>
                <a:latin typeface="Times" pitchFamily="1" charset="0"/>
                <a:sym typeface="Helvetica Neue Light" pitchFamily="1" charset="0"/>
              </a:rPr>
              <a:t>2004</a:t>
            </a:r>
            <a:r>
              <a:rPr lang="en-US" sz="1400" dirty="0">
                <a:solidFill>
                  <a:srgbClr val="000000"/>
                </a:solidFill>
                <a:latin typeface="Times" pitchFamily="1" charset="0"/>
                <a:sym typeface="Helvetica Neue Light" pitchFamily="1" charset="0"/>
              </a:rPr>
              <a:t>, </a:t>
            </a:r>
            <a:r>
              <a:rPr lang="en-US" sz="1400" i="1" dirty="0">
                <a:solidFill>
                  <a:srgbClr val="000000"/>
                </a:solidFill>
                <a:latin typeface="Times" pitchFamily="1" charset="0"/>
                <a:sym typeface="Helvetica Neue Light" pitchFamily="1" charset="0"/>
              </a:rPr>
              <a:t>37, </a:t>
            </a:r>
            <a:r>
              <a:rPr lang="en-US" sz="1400" dirty="0">
                <a:solidFill>
                  <a:srgbClr val="000000"/>
                </a:solidFill>
                <a:latin typeface="Times" pitchFamily="1" charset="0"/>
                <a:sym typeface="Helvetica Neue Light" pitchFamily="1" charset="0"/>
              </a:rPr>
              <a:t>269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CC 13C-Ala">
  <a:themeElements>
    <a:clrScheme name="">
      <a:dk1>
        <a:srgbClr val="000000"/>
      </a:dk1>
      <a:lt1>
        <a:srgbClr val="FFFF99"/>
      </a:lt1>
      <a:dk2>
        <a:srgbClr val="FF0000"/>
      </a:dk2>
      <a:lt2>
        <a:srgbClr val="000080"/>
      </a:lt2>
      <a:accent1>
        <a:srgbClr val="008000"/>
      </a:accent1>
      <a:accent2>
        <a:srgbClr val="FE9B03"/>
      </a:accent2>
      <a:accent3>
        <a:srgbClr val="FFFFCA"/>
      </a:accent3>
      <a:accent4>
        <a:srgbClr val="000000"/>
      </a:accent4>
      <a:accent5>
        <a:srgbClr val="AAC0AA"/>
      </a:accent5>
      <a:accent6>
        <a:srgbClr val="E68C02"/>
      </a:accent6>
      <a:hlink>
        <a:srgbClr val="FF0100"/>
      </a:hlink>
      <a:folHlink>
        <a:srgbClr val="A2C1FE"/>
      </a:folHlink>
    </a:clrScheme>
    <a:fontScheme name="GCC 13C-Ala">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CC 13C-A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CC 13C-A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CC 13C-A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CC 13C-A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CC 13C-A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CC 13C-A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CC 13C-A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ipres2">
  <a:themeElements>
    <a:clrScheme name="">
      <a:dk1>
        <a:srgbClr val="000080"/>
      </a:dk1>
      <a:lt1>
        <a:srgbClr val="FFFFFF"/>
      </a:lt1>
      <a:dk2>
        <a:srgbClr val="00279F"/>
      </a:dk2>
      <a:lt2>
        <a:srgbClr val="FFFF00"/>
      </a:lt2>
      <a:accent1>
        <a:srgbClr val="60C900"/>
      </a:accent1>
      <a:accent2>
        <a:srgbClr val="FE9B03"/>
      </a:accent2>
      <a:accent3>
        <a:srgbClr val="AAACCD"/>
      </a:accent3>
      <a:accent4>
        <a:srgbClr val="DADADA"/>
      </a:accent4>
      <a:accent5>
        <a:srgbClr val="B6E1AA"/>
      </a:accent5>
      <a:accent6>
        <a:srgbClr val="E68C02"/>
      </a:accent6>
      <a:hlink>
        <a:srgbClr val="FF0100"/>
      </a:hlink>
      <a:folHlink>
        <a:srgbClr val="A2C1FE"/>
      </a:folHlink>
    </a:clrScheme>
    <a:fontScheme name="Cipres2">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ipres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ipres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ipres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ipres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ipres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ipres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ipres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MJM">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135</TotalTime>
  <Words>1352</Words>
  <Application>Microsoft Office PowerPoint</Application>
  <PresentationFormat>Widescreen</PresentationFormat>
  <Paragraphs>346</Paragraphs>
  <Slides>34</Slides>
  <Notes>12</Notes>
  <HiddenSlides>0</HiddenSlides>
  <MMClips>0</MMClips>
  <ScaleCrop>false</ScaleCrop>
  <HeadingPairs>
    <vt:vector size="8" baseType="variant">
      <vt:variant>
        <vt:lpstr>Fonts Used</vt:lpstr>
      </vt:variant>
      <vt:variant>
        <vt:i4>10</vt:i4>
      </vt:variant>
      <vt:variant>
        <vt:lpstr>Theme</vt:lpstr>
      </vt:variant>
      <vt:variant>
        <vt:i4>9</vt:i4>
      </vt:variant>
      <vt:variant>
        <vt:lpstr>Embedded OLE Servers</vt:lpstr>
      </vt:variant>
      <vt:variant>
        <vt:i4>4</vt:i4>
      </vt:variant>
      <vt:variant>
        <vt:lpstr>Slide Titles</vt:lpstr>
      </vt:variant>
      <vt:variant>
        <vt:i4>34</vt:i4>
      </vt:variant>
    </vt:vector>
  </HeadingPairs>
  <TitlesOfParts>
    <vt:vector size="57" baseType="lpstr">
      <vt:lpstr>Arial</vt:lpstr>
      <vt:lpstr>Calibri</vt:lpstr>
      <vt:lpstr>Calibri Light</vt:lpstr>
      <vt:lpstr>Comic Sans MS</vt:lpstr>
      <vt:lpstr>CommonBullets</vt:lpstr>
      <vt:lpstr>Helvetica Neue</vt:lpstr>
      <vt:lpstr>Helvetica Neue Light</vt:lpstr>
      <vt:lpstr>Monotype Sorts</vt:lpstr>
      <vt:lpstr>Times</vt:lpstr>
      <vt:lpstr>Times New Roman</vt:lpstr>
      <vt:lpstr>Office Theme</vt:lpstr>
      <vt:lpstr>GCC 13C-Ala</vt:lpstr>
      <vt:lpstr>4_Title &amp; Bullets</vt:lpstr>
      <vt:lpstr>5_Title &amp; Bullets</vt:lpstr>
      <vt:lpstr>6_Title &amp; Bullets</vt:lpstr>
      <vt:lpstr>Cipres2</vt:lpstr>
      <vt:lpstr>5_Default Design</vt:lpstr>
      <vt:lpstr>Default Design</vt:lpstr>
      <vt:lpstr>MJM</vt:lpstr>
      <vt:lpstr>Equation</vt:lpstr>
      <vt:lpstr>CS ChemDraw Drawing</vt:lpstr>
      <vt:lpstr>Graph</vt:lpstr>
      <vt:lpstr>Bitmap Image</vt:lpstr>
      <vt:lpstr>Mass Spectrometry 101 Ionization and Analyzers</vt:lpstr>
      <vt:lpstr>Basic Features of a Mass Spectrometer</vt:lpstr>
      <vt:lpstr>PowerPoint Presentation</vt:lpstr>
      <vt:lpstr>Nobel Prizes in Mass Spectrometry</vt:lpstr>
      <vt:lpstr>Nobel Prizes in Mass Spectrometry</vt:lpstr>
      <vt:lpstr>Mechanism of Electrospray Ionization (ESI)</vt:lpstr>
      <vt:lpstr>PowerPoint Presentation</vt:lpstr>
      <vt:lpstr>PowerPoint Presentation</vt:lpstr>
      <vt:lpstr>Nanospray: How Sensitivity is Obtained</vt:lpstr>
      <vt:lpstr>How Does Nanospray Yield Sensitivity?</vt:lpstr>
      <vt:lpstr>PowerPoint Presentation</vt:lpstr>
      <vt:lpstr>ESI-MS Spectrum of Horse Apomyoglobin</vt:lpstr>
      <vt:lpstr>ESI-MS Spectrum of Bovine Serum Albumin</vt:lpstr>
      <vt:lpstr>PowerPoint Presentation</vt:lpstr>
      <vt:lpstr>Quadrupole Mass Filter</vt:lpstr>
      <vt:lpstr>Quadrupole Mass Filter</vt:lpstr>
      <vt:lpstr>How a quadrupole mass filter works</vt:lpstr>
      <vt:lpstr>Tandem Mass Spectrometry (MS/MS)</vt:lpstr>
      <vt:lpstr>Tandem Mass Spectrometry (MS/MS) Analysis Peptides</vt:lpstr>
      <vt:lpstr>PowerPoint Presentation</vt:lpstr>
      <vt:lpstr>PowerPoint Presentation</vt:lpstr>
      <vt:lpstr>PowerPoint Presentation</vt:lpstr>
      <vt:lpstr>Modern ion traps make use of mass selective instability</vt:lpstr>
      <vt:lpstr>Acquiring Mass Spectrometry Data of Peptides</vt:lpstr>
      <vt:lpstr>Acquiring Mass Spectrometry Data of Peptides</vt:lpstr>
      <vt:lpstr>Acquiring a Fragmentation Spectrum</vt:lpstr>
      <vt:lpstr>Acquiring a Fragmentation Spectrum</vt:lpstr>
      <vt:lpstr>Acquiring a Fragmentation Spectrum</vt:lpstr>
      <vt:lpstr>Matrix Assisted Laser Desorption/Ionization (MALDI)</vt:lpstr>
      <vt:lpstr>Matrix Assisted Laser Desorption/Ionization (MALDI)</vt:lpstr>
      <vt:lpstr>Matrix-Assisted Laser Desorption (MALDI) Time of Flight (TOF) Mass Spectrometry</vt:lpstr>
      <vt:lpstr>PowerPoint Presentation</vt:lpstr>
      <vt:lpstr>Proteomics: Traditional Technology</vt:lpstr>
      <vt:lpstr>Peptide Mass Fingerprinting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lastModifiedBy>Michael MacCoss</cp:lastModifiedBy>
  <cp:revision>1</cp:revision>
  <dcterms:created xsi:type="dcterms:W3CDTF">2022-05-11T03:10:48Z</dcterms:created>
  <dcterms:modified xsi:type="dcterms:W3CDTF">2022-05-11T05:26:00Z</dcterms:modified>
</cp:coreProperties>
</file>